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6_CBB3F921.xml" ContentType="application/vnd.ms-powerpoint.comment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84771C-3574-EE5E-C374-7FF4C594578A}" name="윤도경" initials="" userId="S::dokyung36@office.uos.ac.kr::d431ab50-01fb-46a4-88e5-db96b43ec3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66" autoAdjust="0"/>
  </p:normalViewPr>
  <p:slideViewPr>
    <p:cSldViewPr snapToGrid="0">
      <p:cViewPr varScale="1">
        <p:scale>
          <a:sx n="133" d="100"/>
          <a:sy n="133" d="100"/>
        </p:scale>
        <p:origin x="13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도경" userId="d431ab50-01fb-46a4-88e5-db96b43ec3a7" providerId="ADAL" clId="{A3407F90-FCCD-421B-83B1-AA59F42D5B2D}"/>
    <pc:docChg chg="undo custSel addSld modSld">
      <pc:chgData name="윤도경" userId="d431ab50-01fb-46a4-88e5-db96b43ec3a7" providerId="ADAL" clId="{A3407F90-FCCD-421B-83B1-AA59F42D5B2D}" dt="2023-12-09T09:02:56.776" v="2332" actId="20577"/>
      <pc:docMkLst>
        <pc:docMk/>
      </pc:docMkLst>
      <pc:sldChg chg="modSp mod">
        <pc:chgData name="윤도경" userId="d431ab50-01fb-46a4-88e5-db96b43ec3a7" providerId="ADAL" clId="{A3407F90-FCCD-421B-83B1-AA59F42D5B2D}" dt="2023-12-09T08:32:09.556" v="5" actId="20577"/>
        <pc:sldMkLst>
          <pc:docMk/>
          <pc:sldMk cId="2176288823" sldId="257"/>
        </pc:sldMkLst>
        <pc:spChg chg="mod">
          <ac:chgData name="윤도경" userId="d431ab50-01fb-46a4-88e5-db96b43ec3a7" providerId="ADAL" clId="{A3407F90-FCCD-421B-83B1-AA59F42D5B2D}" dt="2023-12-09T08:32:09.556" v="5" actId="20577"/>
          <ac:spMkLst>
            <pc:docMk/>
            <pc:sldMk cId="2176288823" sldId="257"/>
            <ac:spMk id="3" creationId="{423A6B9A-785A-521A-96DE-3CDEAF78FD62}"/>
          </ac:spMkLst>
        </pc:spChg>
      </pc:sldChg>
      <pc:sldChg chg="addSp delSp modSp mod modNotesTx">
        <pc:chgData name="윤도경" userId="d431ab50-01fb-46a4-88e5-db96b43ec3a7" providerId="ADAL" clId="{A3407F90-FCCD-421B-83B1-AA59F42D5B2D}" dt="2023-12-09T09:02:56.776" v="2332" actId="20577"/>
        <pc:sldMkLst>
          <pc:docMk/>
          <pc:sldMk cId="1246133571" sldId="258"/>
        </pc:sldMkLst>
        <pc:spChg chg="add del">
          <ac:chgData name="윤도경" userId="d431ab50-01fb-46a4-88e5-db96b43ec3a7" providerId="ADAL" clId="{A3407F90-FCCD-421B-83B1-AA59F42D5B2D}" dt="2023-12-09T08:44:47.324" v="2115" actId="22"/>
          <ac:spMkLst>
            <pc:docMk/>
            <pc:sldMk cId="1246133571" sldId="258"/>
            <ac:spMk id="5" creationId="{50FFCDBF-1A0E-3CB9-1FF8-DE2224BAA72C}"/>
          </ac:spMkLst>
        </pc:spChg>
        <pc:picChg chg="add mod">
          <ac:chgData name="윤도경" userId="d431ab50-01fb-46a4-88e5-db96b43ec3a7" providerId="ADAL" clId="{A3407F90-FCCD-421B-83B1-AA59F42D5B2D}" dt="2023-12-09T08:44:51.166" v="2118" actId="1076"/>
          <ac:picMkLst>
            <pc:docMk/>
            <pc:sldMk cId="1246133571" sldId="258"/>
            <ac:picMk id="7" creationId="{34999BB0-4038-3A8A-7CAB-5B68ED5BFDC2}"/>
          </ac:picMkLst>
        </pc:picChg>
      </pc:sldChg>
      <pc:sldChg chg="modNotesTx">
        <pc:chgData name="윤도경" userId="d431ab50-01fb-46a4-88e5-db96b43ec3a7" providerId="ADAL" clId="{A3407F90-FCCD-421B-83B1-AA59F42D5B2D}" dt="2023-12-09T08:40:06.858" v="1370" actId="20577"/>
        <pc:sldMkLst>
          <pc:docMk/>
          <pc:sldMk cId="406029208" sldId="260"/>
        </pc:sldMkLst>
      </pc:sldChg>
      <pc:sldChg chg="modNotesTx">
        <pc:chgData name="윤도경" userId="d431ab50-01fb-46a4-88e5-db96b43ec3a7" providerId="ADAL" clId="{A3407F90-FCCD-421B-83B1-AA59F42D5B2D}" dt="2023-12-09T09:01:12.375" v="2155" actId="20577"/>
        <pc:sldMkLst>
          <pc:docMk/>
          <pc:sldMk cId="87700633" sldId="261"/>
        </pc:sldMkLst>
      </pc:sldChg>
      <pc:sldChg chg="modSp mod modNotes modNotesTx">
        <pc:chgData name="윤도경" userId="d431ab50-01fb-46a4-88e5-db96b43ec3a7" providerId="ADAL" clId="{A3407F90-FCCD-421B-83B1-AA59F42D5B2D}" dt="2023-12-09T08:37:05.496" v="666" actId="20577"/>
        <pc:sldMkLst>
          <pc:docMk/>
          <pc:sldMk cId="3417569569" sldId="262"/>
        </pc:sldMkLst>
        <pc:picChg chg="mod">
          <ac:chgData name="윤도경" userId="d431ab50-01fb-46a4-88e5-db96b43ec3a7" providerId="ADAL" clId="{A3407F90-FCCD-421B-83B1-AA59F42D5B2D}" dt="2023-12-09T08:34:27.643" v="24" actId="1076"/>
          <ac:picMkLst>
            <pc:docMk/>
            <pc:sldMk cId="3417569569" sldId="262"/>
            <ac:picMk id="5" creationId="{7F9D6F22-0554-0CD5-2199-0506B786105F}"/>
          </ac:picMkLst>
        </pc:picChg>
      </pc:sldChg>
      <pc:sldChg chg="addSp delSp modSp mod modNotesTx">
        <pc:chgData name="윤도경" userId="d431ab50-01fb-46a4-88e5-db96b43ec3a7" providerId="ADAL" clId="{A3407F90-FCCD-421B-83B1-AA59F42D5B2D}" dt="2023-12-09T08:41:29.415" v="1551" actId="20577"/>
        <pc:sldMkLst>
          <pc:docMk/>
          <pc:sldMk cId="3343283107" sldId="263"/>
        </pc:sldMkLst>
        <pc:spChg chg="add">
          <ac:chgData name="윤도경" userId="d431ab50-01fb-46a4-88e5-db96b43ec3a7" providerId="ADAL" clId="{A3407F90-FCCD-421B-83B1-AA59F42D5B2D}" dt="2023-12-09T08:40:47.301" v="1379" actId="22"/>
          <ac:spMkLst>
            <pc:docMk/>
            <pc:sldMk cId="3343283107" sldId="263"/>
            <ac:spMk id="4" creationId="{8965A6DC-3CF4-4CFA-9401-99A586801F17}"/>
          </ac:spMkLst>
        </pc:spChg>
        <pc:spChg chg="add del">
          <ac:chgData name="윤도경" userId="d431ab50-01fb-46a4-88e5-db96b43ec3a7" providerId="ADAL" clId="{A3407F90-FCCD-421B-83B1-AA59F42D5B2D}" dt="2023-12-09T08:40:51.367" v="1381" actId="22"/>
          <ac:spMkLst>
            <pc:docMk/>
            <pc:sldMk cId="3343283107" sldId="263"/>
            <ac:spMk id="7" creationId="{DE8818C9-67AB-86C2-CBE7-C6536D55CD4C}"/>
          </ac:spMkLst>
        </pc:spChg>
        <pc:picChg chg="add mod">
          <ac:chgData name="윤도경" userId="d431ab50-01fb-46a4-88e5-db96b43ec3a7" providerId="ADAL" clId="{A3407F90-FCCD-421B-83B1-AA59F42D5B2D}" dt="2023-12-09T08:40:58.101" v="1385" actId="1076"/>
          <ac:picMkLst>
            <pc:docMk/>
            <pc:sldMk cId="3343283107" sldId="263"/>
            <ac:picMk id="10" creationId="{7AE9FE54-D485-B28F-862A-167D86929C89}"/>
          </ac:picMkLst>
        </pc:picChg>
      </pc:sldChg>
      <pc:sldChg chg="modSp new mod">
        <pc:chgData name="윤도경" userId="d431ab50-01fb-46a4-88e5-db96b43ec3a7" providerId="ADAL" clId="{A3407F90-FCCD-421B-83B1-AA59F42D5B2D}" dt="2023-12-09T08:43:08.769" v="1940" actId="20577"/>
        <pc:sldMkLst>
          <pc:docMk/>
          <pc:sldMk cId="1344407787" sldId="264"/>
        </pc:sldMkLst>
        <pc:spChg chg="mod">
          <ac:chgData name="윤도경" userId="d431ab50-01fb-46a4-88e5-db96b43ec3a7" providerId="ADAL" clId="{A3407F90-FCCD-421B-83B1-AA59F42D5B2D}" dt="2023-12-09T08:41:49.448" v="1573" actId="20577"/>
          <ac:spMkLst>
            <pc:docMk/>
            <pc:sldMk cId="1344407787" sldId="264"/>
            <ac:spMk id="2" creationId="{33603B9F-5E26-9B33-42F7-CA0DF496F9B9}"/>
          </ac:spMkLst>
        </pc:spChg>
        <pc:spChg chg="mod">
          <ac:chgData name="윤도경" userId="d431ab50-01fb-46a4-88e5-db96b43ec3a7" providerId="ADAL" clId="{A3407F90-FCCD-421B-83B1-AA59F42D5B2D}" dt="2023-12-09T08:43:08.769" v="1940" actId="20577"/>
          <ac:spMkLst>
            <pc:docMk/>
            <pc:sldMk cId="1344407787" sldId="264"/>
            <ac:spMk id="3" creationId="{52A86D36-C595-26FD-15EC-532235C9DD4E}"/>
          </ac:spMkLst>
        </pc:spChg>
      </pc:sldChg>
    </pc:docChg>
  </pc:docChgLst>
</pc:chgInfo>
</file>

<file path=ppt/comments/modernComment_106_CBB3F9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6806A7-A3D4-4D0D-ABF9-29579B8131B7}" authorId="{1984771C-3574-EE5E-C374-7FF4C594578A}" created="2023-12-08T08:03:19.954">
    <pc:sldMkLst xmlns:pc="http://schemas.microsoft.com/office/powerpoint/2013/main/command">
      <pc:docMk/>
      <pc:sldMk cId="3417569569" sldId="262"/>
    </pc:sldMkLst>
    <p188:txBody>
      <a:bodyPr/>
      <a:lstStyle/>
      <a:p>
        <a:r>
          <a:rPr lang="ko-KR" altLang="en-US"/>
          <a:t>EWMA 적용 이전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3C21-FA58-4FA6-865A-4734E885C73E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72B4C-37A5-4031-80B5-87C6A2488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 </a:t>
            </a:r>
            <a:r>
              <a:rPr lang="en-US" altLang="ko-KR" dirty="0"/>
              <a:t>episode</a:t>
            </a:r>
            <a:r>
              <a:rPr lang="ko-KR" altLang="en-US" dirty="0"/>
              <a:t>마다 실제 투수의 상황마다 </a:t>
            </a:r>
            <a:r>
              <a:rPr lang="ko-KR" altLang="en-US" dirty="0" err="1"/>
              <a:t>구종</a:t>
            </a:r>
            <a:r>
              <a:rPr lang="ko-KR" altLang="en-US" dirty="0"/>
              <a:t> 확률을 넣어 구성함</a:t>
            </a:r>
            <a:r>
              <a:rPr lang="en-US" altLang="ko-KR" dirty="0"/>
              <a:t>(Episode </a:t>
            </a:r>
            <a:r>
              <a:rPr lang="ko-KR" altLang="en-US" dirty="0"/>
              <a:t>마다 투수가 </a:t>
            </a:r>
            <a:r>
              <a:rPr lang="en-US" altLang="ko-KR" dirty="0"/>
              <a:t>random</a:t>
            </a:r>
            <a:r>
              <a:rPr lang="ko-KR" altLang="en-US" dirty="0"/>
              <a:t>하게 선택됨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ko-KR" altLang="en-US" dirty="0"/>
              <a:t>투수는 학습하지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변화구는 </a:t>
            </a:r>
            <a:r>
              <a:rPr lang="en-US" altLang="ko-KR" dirty="0"/>
              <a:t>2d </a:t>
            </a:r>
            <a:r>
              <a:rPr lang="ko-KR" altLang="en-US" dirty="0"/>
              <a:t>상의 한계로 딱 </a:t>
            </a:r>
            <a:r>
              <a:rPr lang="en-US" altLang="ko-KR" dirty="0"/>
              <a:t>1</a:t>
            </a:r>
            <a:r>
              <a:rPr lang="ko-KR" altLang="en-US" dirty="0" err="1"/>
              <a:t>개만을</a:t>
            </a:r>
            <a:r>
              <a:rPr lang="ko-KR" altLang="en-US" dirty="0"/>
              <a:t> 고려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72B4C-37A5-4031-80B5-87C6A24887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6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구현한 </a:t>
            </a:r>
            <a:r>
              <a:rPr lang="en-US" altLang="ko-KR" dirty="0"/>
              <a:t>simulation </a:t>
            </a:r>
            <a:r>
              <a:rPr lang="ko-KR" altLang="en-US" dirty="0"/>
              <a:t>환경에서는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150</a:t>
            </a:r>
            <a:r>
              <a:rPr lang="ko-KR" altLang="en-US" dirty="0"/>
              <a:t>까지의 </a:t>
            </a:r>
            <a:r>
              <a:rPr lang="en-US" altLang="ko-KR" dirty="0"/>
              <a:t>swing timing</a:t>
            </a:r>
            <a:r>
              <a:rPr lang="ko-KR" altLang="en-US" dirty="0"/>
              <a:t>을 설정할 수 있는데</a:t>
            </a:r>
            <a:r>
              <a:rPr lang="en-US" altLang="ko-KR" dirty="0"/>
              <a:t>, int</a:t>
            </a:r>
            <a:r>
              <a:rPr lang="ko-KR" altLang="en-US" dirty="0"/>
              <a:t>값 뿐만 아니라 </a:t>
            </a:r>
            <a:r>
              <a:rPr lang="en-US" altLang="ko-KR" dirty="0"/>
              <a:t>float</a:t>
            </a:r>
            <a:r>
              <a:rPr lang="ko-KR" altLang="en-US" dirty="0"/>
              <a:t>값도 설정할 수 있기 때문에</a:t>
            </a:r>
            <a:r>
              <a:rPr lang="en-US" altLang="ko-KR" dirty="0"/>
              <a:t>, 0</a:t>
            </a:r>
            <a:r>
              <a:rPr lang="ko-KR" altLang="en-US" dirty="0"/>
              <a:t>에서 </a:t>
            </a:r>
            <a:r>
              <a:rPr lang="en-US" altLang="ko-KR" dirty="0"/>
              <a:t>150</a:t>
            </a:r>
            <a:r>
              <a:rPr lang="ko-KR" altLang="en-US" dirty="0"/>
              <a:t>까지를 </a:t>
            </a:r>
            <a:r>
              <a:rPr lang="en-US" altLang="ko-KR" dirty="0"/>
              <a:t>15</a:t>
            </a:r>
            <a:r>
              <a:rPr lang="ko-KR" altLang="en-US" dirty="0"/>
              <a:t>개의 구간으로 나눔</a:t>
            </a:r>
            <a:r>
              <a:rPr lang="en-US" altLang="ko-KR" dirty="0"/>
              <a:t>, </a:t>
            </a:r>
            <a:r>
              <a:rPr lang="ko-KR" altLang="en-US" dirty="0"/>
              <a:t>이후 해당 구간 내에서는 </a:t>
            </a:r>
            <a:r>
              <a:rPr lang="en-US" altLang="ko-KR" dirty="0"/>
              <a:t>random</a:t>
            </a:r>
            <a:r>
              <a:rPr lang="ko-KR" altLang="en-US" dirty="0"/>
              <a:t>하게 값을 구함</a:t>
            </a:r>
            <a:endParaRPr lang="en-US" altLang="ko-KR" dirty="0"/>
          </a:p>
          <a:p>
            <a:r>
              <a:rPr lang="ko-KR" altLang="en-US" dirty="0"/>
              <a:t>이렇게 한 이유는 실제 야구에서도 완벽히 타이밍을 예측하지 못하고</a:t>
            </a:r>
            <a:r>
              <a:rPr lang="en-US" altLang="ko-KR" dirty="0"/>
              <a:t> </a:t>
            </a:r>
            <a:r>
              <a:rPr lang="ko-KR" altLang="en-US" dirty="0"/>
              <a:t>판단한 타이밍에 약간의 오차가 발생하기 때문에 이렇게 설정하였다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72B4C-37A5-4031-80B5-87C6A24887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2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Reward</a:t>
            </a:r>
            <a:r>
              <a:rPr lang="ko-KR" altLang="en-US" dirty="0"/>
              <a:t> 설정 이유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72B4C-37A5-4031-80B5-87C6A24887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5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학습 결과가 나오는 이유는 저희가 설정한 구현 세부 사항에서 볼 수 있는데</a:t>
            </a:r>
            <a:r>
              <a:rPr lang="en-US" altLang="ko-KR" dirty="0"/>
              <a:t>, return </a:t>
            </a:r>
            <a:r>
              <a:rPr lang="ko-KR" altLang="en-US" dirty="0"/>
              <a:t>값을 높이기 위해 </a:t>
            </a:r>
            <a:r>
              <a:rPr lang="en-US" altLang="ko-KR" dirty="0"/>
              <a:t>Neural Network</a:t>
            </a:r>
            <a:r>
              <a:rPr lang="ko-KR" altLang="en-US" dirty="0"/>
              <a:t>에서 나온 </a:t>
            </a:r>
            <a:r>
              <a:rPr lang="en-US" altLang="ko-KR" dirty="0"/>
              <a:t>action</a:t>
            </a:r>
            <a:r>
              <a:rPr lang="ko-KR" altLang="en-US" dirty="0"/>
              <a:t>값을 </a:t>
            </a:r>
            <a:r>
              <a:rPr lang="ko-KR" altLang="en-US" dirty="0" err="1"/>
              <a:t>하더라고</a:t>
            </a:r>
            <a:r>
              <a:rPr lang="ko-KR" altLang="en-US" dirty="0"/>
              <a:t> 일부 </a:t>
            </a:r>
            <a:r>
              <a:rPr lang="en-US" altLang="ko-KR" dirty="0"/>
              <a:t>random</a:t>
            </a:r>
            <a:r>
              <a:rPr lang="ko-KR" altLang="en-US" dirty="0"/>
              <a:t>값을 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점에서 올바른 행동을 하더라도 좋지 않은 결과인 </a:t>
            </a:r>
            <a:r>
              <a:rPr lang="en-US" altLang="ko-KR" dirty="0"/>
              <a:t>out</a:t>
            </a:r>
            <a:r>
              <a:rPr lang="ko-KR" altLang="en-US" dirty="0"/>
              <a:t>이 나올 수 있다</a:t>
            </a:r>
            <a:r>
              <a:rPr lang="en-US" altLang="ko-KR" dirty="0"/>
              <a:t>. </a:t>
            </a:r>
            <a:r>
              <a:rPr lang="ko-KR" altLang="en-US" dirty="0"/>
              <a:t>이러한 점에서 </a:t>
            </a:r>
            <a:r>
              <a:rPr lang="en-US" altLang="ko-KR" dirty="0"/>
              <a:t>Reward</a:t>
            </a:r>
            <a:r>
              <a:rPr lang="ko-KR" altLang="en-US" dirty="0"/>
              <a:t>가 일정하게 상승하지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72B4C-37A5-4031-80B5-87C6A24887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5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 그림의 경우 감마 값이 </a:t>
            </a:r>
            <a:r>
              <a:rPr lang="en-US" altLang="ko-KR" dirty="0"/>
              <a:t>0.9, </a:t>
            </a:r>
            <a:r>
              <a:rPr lang="ko-KR" altLang="en-US" dirty="0"/>
              <a:t>우측 그림의 경우 </a:t>
            </a:r>
            <a:r>
              <a:rPr lang="en-US" altLang="ko-KR" dirty="0"/>
              <a:t>0.999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설정하였다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72B4C-37A5-4031-80B5-87C6A24887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3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051BC-B3D2-EE2B-3360-48C9E7A23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4A5CE1-125E-02D0-02A6-7FE0CE7B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8C87E-414E-6EBF-6F43-8F546C4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8BCC9-7FEA-DB1D-8D2D-EED0A087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DDFB8-9C28-E2F2-4772-E59983B7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30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45AB-760E-663B-CFB4-A4961D98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BB95FE-6429-0B5C-4807-89E7F9D07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F38AF-9ED7-E142-AF35-779CDE9A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A8BC0-8175-8288-918F-ED09D31B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4F252-EFD6-3870-71D0-E6AE43A7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9E371E-C377-40F6-CE55-1AD1ACB2D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A6FB7-2D26-4F24-D943-FFE42DAD9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F9646-F923-CCD6-C60A-FBA66033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E7280-154E-56D5-C2B3-356C9D82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EE186-47AA-F1B1-D950-013B36BD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26A33-39D6-9A46-0426-0721C434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94B41-B322-F3EB-0E50-9DCA8F89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130BC-8216-3FDB-E574-CC21DC87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68048-D2D7-3FAD-7F6A-44A2D1B6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ABDA2-BE1C-072A-A5D8-D74251F8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B18C0-20E0-A419-2957-AFAAA6DE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4C814-A42D-9DCE-3E57-95EC994FA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CD185-8B72-DFF1-7A36-93097AA9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B7DD8-9DBB-C88F-BFE0-77335884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EC444-365E-B1ED-BDEF-3039DE6F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7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A7203-7021-D5F0-1ED9-5AAC92B9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67B09-306F-539C-2753-7300099E6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2E423E-B94D-CA76-0052-36C78F014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528E3-93A4-325F-D336-C42BB061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C4AC1-1FB4-1041-2822-1C1D9B33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61042-27F1-4CEF-2C5B-CA6EF09E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F5DC1-E587-29D0-40CA-3CC8B06C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704062-36A8-DFD8-0B06-F6B5EFF0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164A6-8123-7348-A4CE-C9FF055F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DDE3F7-06F0-0DC0-7996-45C1882C2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2EB28B-0B32-B868-F197-E3145084E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0B30DF-9E08-4E43-F439-84D17978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02A631-E9A3-A712-34B6-27EB75F5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673703-3AF2-8D79-EFF9-C95978F5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4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3FDD7-1E40-E1E0-6F0B-24812514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93C12-060B-554E-4E03-9E96C786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70039F-DDB9-1425-C37A-538A60B2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597FD-A96C-2116-058D-DE8F248A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0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53BA6-6C85-66DC-88D3-A4CB6C20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F831B-4E4C-D880-DAF6-A65C7500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26BA6-796C-E915-5FF8-99C9B4D3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8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21A32-F903-ECAB-191C-CDBF5AF1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2F5EE-DFEA-7C45-4AAC-72D08E301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E5E76-30CD-B750-7D7F-055F3CFBB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50ECD-0AF5-DC15-1225-99452874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1EA66-F835-DDBE-B523-4570F830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82E8D-6150-0C57-D1B0-63CEBB04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8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05551-E2F7-BCCA-6541-73C9DD79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41D244-EBBF-973B-4CE2-DE5B72520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9EC2DB-34D4-3ECA-3141-43EB2A12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D19B0-A92B-AFD0-45B0-C99D761F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765BA-02E4-63E7-CC85-100CA7A9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2FD1C-AD77-4BFA-4DD2-377646BA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9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FD96A1-1D6E-DDF3-BE64-66B708F5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0F8CF-F005-FCD0-2701-687035BB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D7C90-6769-46DE-B8C5-246638D3D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4535-7BA2-4CB5-9F36-15197D4BE3D9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760F2-F510-FDB7-B95F-F0B06F8BB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BE49D-ABAA-4D93-D84C-177003D15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0F898-260A-44B4-97F1-ABF6B4FA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7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CBB3F9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1EA80-D9E7-5FA8-C1F6-8F86461B3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393FA0-FD7A-6871-B936-21E2E37AA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인공지능학과 윤도경</a:t>
            </a:r>
            <a:endParaRPr lang="en-US" altLang="ko-KR" dirty="0"/>
          </a:p>
          <a:p>
            <a:r>
              <a:rPr lang="ko-KR" altLang="en-US" dirty="0"/>
              <a:t>경역학부 최은경</a:t>
            </a:r>
          </a:p>
        </p:txBody>
      </p:sp>
    </p:spTree>
    <p:extLst>
      <p:ext uri="{BB962C8B-B14F-4D97-AF65-F5344CB8AC3E}">
        <p14:creationId xmlns:p14="http://schemas.microsoft.com/office/powerpoint/2010/main" val="43133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4DEDC-C5AA-70A8-963D-ADE70A29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A6B9A-785A-521A-96DE-3CDEAF78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Goal : </a:t>
            </a:r>
            <a:r>
              <a:rPr lang="ko-KR" altLang="en-US" dirty="0"/>
              <a:t>직접 구현한 </a:t>
            </a:r>
            <a:r>
              <a:rPr lang="en-US" altLang="ko-KR" dirty="0"/>
              <a:t>Simulation </a:t>
            </a:r>
            <a:r>
              <a:rPr lang="ko-KR" altLang="en-US" dirty="0"/>
              <a:t>환경</a:t>
            </a:r>
            <a:r>
              <a:rPr lang="en-US" altLang="ko-KR" dirty="0"/>
              <a:t>(</a:t>
            </a:r>
            <a:r>
              <a:rPr lang="ko-KR" altLang="en-US" dirty="0"/>
              <a:t>야구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3out </a:t>
            </a:r>
            <a:r>
              <a:rPr lang="ko-KR" altLang="en-US" dirty="0"/>
              <a:t>이전까지 최대한 많은 양의 점수를 내는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구현 환경 </a:t>
            </a:r>
            <a:r>
              <a:rPr lang="en-US" altLang="ko-KR" dirty="0"/>
              <a:t>: Turtle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28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873A6-4FC8-67D3-3734-FCBEC57D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사항 세부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5CFE9-52E0-432A-E7A5-FDF7DF71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직구 커브 궤적 </a:t>
            </a:r>
            <a:r>
              <a:rPr lang="en-US" altLang="ko-KR" dirty="0"/>
              <a:t>gif</a:t>
            </a:r>
            <a:r>
              <a:rPr lang="ko-KR" altLang="en-US" dirty="0"/>
              <a:t>파일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999BB0-4038-3A8A-7CAB-5B68ED5B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88" y="530799"/>
            <a:ext cx="3816331" cy="12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137D-49BD-2429-F816-42302A58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사항 세부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064BD-D4ED-51ED-58C4-4147278CD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타격 결과 </a:t>
            </a:r>
            <a:r>
              <a:rPr lang="en-US" altLang="ko-KR" dirty="0"/>
              <a:t>gif</a:t>
            </a:r>
            <a:r>
              <a:rPr lang="ko-KR" altLang="en-US" dirty="0"/>
              <a:t>파일 </a:t>
            </a:r>
            <a:r>
              <a:rPr lang="en-US" altLang="ko-KR" dirty="0"/>
              <a:t>(EX. 1</a:t>
            </a:r>
            <a:r>
              <a:rPr lang="ko-KR" altLang="en-US" dirty="0" err="1"/>
              <a:t>루타</a:t>
            </a:r>
            <a:r>
              <a:rPr lang="en-US" altLang="ko-KR" dirty="0"/>
              <a:t>, 2</a:t>
            </a:r>
            <a:r>
              <a:rPr lang="ko-KR" altLang="en-US" dirty="0" err="1"/>
              <a:t>루타</a:t>
            </a:r>
            <a:r>
              <a:rPr lang="en-US" altLang="ko-KR" dirty="0"/>
              <a:t>, 3</a:t>
            </a:r>
            <a:r>
              <a:rPr lang="ko-KR" altLang="en-US" dirty="0" err="1"/>
              <a:t>루타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65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1CB0-56AF-EEC3-C223-AB231F37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6837B-8327-A9C5-67C2-5AC6661C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r>
              <a:rPr lang="ko-KR" altLang="en-US" dirty="0"/>
              <a:t>을 활용</a:t>
            </a:r>
            <a:endParaRPr lang="en-US" altLang="ko-KR" dirty="0"/>
          </a:p>
          <a:p>
            <a:r>
              <a:rPr lang="en-US" altLang="ko-KR" dirty="0"/>
              <a:t>Agent</a:t>
            </a:r>
            <a:r>
              <a:rPr lang="ko-KR" altLang="en-US" dirty="0"/>
              <a:t>의 경우 총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Action</a:t>
            </a:r>
            <a:r>
              <a:rPr lang="ko-KR" altLang="en-US" dirty="0"/>
              <a:t>가능 </a:t>
            </a:r>
            <a:r>
              <a:rPr lang="en-US" altLang="ko-KR" dirty="0"/>
              <a:t>(15</a:t>
            </a:r>
            <a:r>
              <a:rPr lang="ko-KR" altLang="en-US" dirty="0"/>
              <a:t>개의 </a:t>
            </a:r>
            <a:r>
              <a:rPr lang="en-US" altLang="ko-KR" dirty="0"/>
              <a:t>Swing Timing, </a:t>
            </a:r>
            <a:r>
              <a:rPr lang="ko-KR" altLang="en-US" dirty="0"/>
              <a:t>나머지 </a:t>
            </a:r>
            <a:r>
              <a:rPr lang="en-US" altLang="ko-KR" dirty="0"/>
              <a:t>1</a:t>
            </a:r>
            <a:r>
              <a:rPr lang="ko-KR" altLang="en-US" dirty="0"/>
              <a:t>개는 </a:t>
            </a:r>
            <a:r>
              <a:rPr lang="en-US" altLang="ko-KR" dirty="0"/>
              <a:t>No swing)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02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7684E-8585-987D-6359-FD47988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Reward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6550B-D539-0F66-A552-C3AE38B1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 gif </a:t>
            </a:r>
            <a:r>
              <a:rPr lang="ko-KR" altLang="en-US" dirty="0"/>
              <a:t>파일</a:t>
            </a:r>
            <a:r>
              <a:rPr lang="en-US" altLang="ko-KR" dirty="0"/>
              <a:t>,</a:t>
            </a:r>
            <a:r>
              <a:rPr lang="ko-KR" altLang="en-US" dirty="0"/>
              <a:t> 헛스윙 </a:t>
            </a:r>
            <a:r>
              <a:rPr lang="en-US" altLang="ko-KR" dirty="0"/>
              <a:t>gif</a:t>
            </a:r>
            <a:r>
              <a:rPr lang="ko-KR" altLang="en-US" dirty="0"/>
              <a:t> 파일</a:t>
            </a:r>
            <a:endParaRPr lang="en-US" altLang="ko-KR" dirty="0"/>
          </a:p>
          <a:p>
            <a:r>
              <a:rPr lang="en-US" altLang="ko-KR" dirty="0"/>
              <a:t>Foul gif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605E2C-C407-C16B-8760-28B60AAD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272" y="1690688"/>
            <a:ext cx="2628195" cy="41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09507-04BD-F6EF-E9DF-63B38B73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9D6F22-0554-0CD5-2199-0506B7861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3499" y="1690688"/>
            <a:ext cx="4939643" cy="3781461"/>
          </a:xfrm>
        </p:spPr>
      </p:pic>
    </p:spTree>
    <p:extLst>
      <p:ext uri="{BB962C8B-B14F-4D97-AF65-F5344CB8AC3E}">
        <p14:creationId xmlns:p14="http://schemas.microsoft.com/office/powerpoint/2010/main" val="34175695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E1FBD-0F48-B48E-7B2F-1ACEC906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 </a:t>
            </a:r>
            <a:r>
              <a:rPr lang="en-US" altLang="ko-KR" dirty="0"/>
              <a:t>(EWMA </a:t>
            </a:r>
            <a:r>
              <a:rPr lang="ko-KR" altLang="en-US" dirty="0"/>
              <a:t>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2C6EA5-9E0C-7E79-6C8F-A4B71C2A1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992" y="2035377"/>
            <a:ext cx="4985769" cy="362150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8147D2-DA1C-0576-6864-207393833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5377"/>
            <a:ext cx="4349858" cy="3384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5A6DC-3CF4-4CFA-9401-99A586801F1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E9FE54-D485-B28F-862A-167D86929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643" y="941496"/>
            <a:ext cx="3478232" cy="7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8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03B9F-5E26-9B33-42F7-CA0DF496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86D36-C595-26FD-15EC-532235C9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 환경에서는 오로지 볼카운트 상황에서의 </a:t>
            </a:r>
            <a:r>
              <a:rPr lang="ko-KR" altLang="en-US" dirty="0" err="1"/>
              <a:t>구종만을</a:t>
            </a:r>
            <a:r>
              <a:rPr lang="ko-KR" altLang="en-US" dirty="0"/>
              <a:t> 고려함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환경에서는 </a:t>
            </a:r>
            <a:r>
              <a:rPr lang="ko-KR" altLang="en-US" dirty="0" err="1"/>
              <a:t>구종</a:t>
            </a:r>
            <a:r>
              <a:rPr lang="ko-KR" altLang="en-US" dirty="0"/>
              <a:t> 뿐만 아니라 투수의 구속 등 다양한 요소가 존재하지만 반영하지 못함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40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292</Words>
  <Application>Microsoft Office PowerPoint</Application>
  <PresentationFormat>와이드스크린</PresentationFormat>
  <Paragraphs>37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강화학습 프로젝트 발표</vt:lpstr>
      <vt:lpstr>Our Task</vt:lpstr>
      <vt:lpstr>구현 사항 세부</vt:lpstr>
      <vt:lpstr>구현 사항 세부</vt:lpstr>
      <vt:lpstr>학습 환경</vt:lpstr>
      <vt:lpstr>Reward 설정</vt:lpstr>
      <vt:lpstr>학습 결과</vt:lpstr>
      <vt:lpstr>학습 결과 (EWMA 적용)</vt:lpstr>
      <vt:lpstr>Further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 프로젝트 발표</dc:title>
  <dc:creator>윤도경</dc:creator>
  <cp:lastModifiedBy>윤도경</cp:lastModifiedBy>
  <cp:revision>2</cp:revision>
  <dcterms:created xsi:type="dcterms:W3CDTF">2023-12-08T07:06:15Z</dcterms:created>
  <dcterms:modified xsi:type="dcterms:W3CDTF">2023-12-09T09:03:55Z</dcterms:modified>
</cp:coreProperties>
</file>