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38E1-C61A-4F8B-BD80-D47788FD9718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966F-F676-4246-BF88-4B9DAFE75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20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38E1-C61A-4F8B-BD80-D47788FD9718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966F-F676-4246-BF88-4B9DAFE75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48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38E1-C61A-4F8B-BD80-D47788FD9718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966F-F676-4246-BF88-4B9DAFE75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6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38E1-C61A-4F8B-BD80-D47788FD9718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966F-F676-4246-BF88-4B9DAFE75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3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38E1-C61A-4F8B-BD80-D47788FD9718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966F-F676-4246-BF88-4B9DAFE75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05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38E1-C61A-4F8B-BD80-D47788FD9718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966F-F676-4246-BF88-4B9DAFE75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49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38E1-C61A-4F8B-BD80-D47788FD9718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966F-F676-4246-BF88-4B9DAFE75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5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38E1-C61A-4F8B-BD80-D47788FD9718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966F-F676-4246-BF88-4B9DAFE75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93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38E1-C61A-4F8B-BD80-D47788FD9718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966F-F676-4246-BF88-4B9DAFE75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3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38E1-C61A-4F8B-BD80-D47788FD9718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966F-F676-4246-BF88-4B9DAFE75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19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38E1-C61A-4F8B-BD80-D47788FD9718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966F-F676-4246-BF88-4B9DAFE75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61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838E1-C61A-4F8B-BD80-D47788FD9718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6966F-F676-4246-BF88-4B9DAFE75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62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182789" y="1843494"/>
            <a:ext cx="1845276" cy="593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도서조회</a:t>
            </a:r>
            <a:endParaRPr lang="en-US" altLang="ko-KR" dirty="0" smtClean="0"/>
          </a:p>
        </p:txBody>
      </p:sp>
      <p:sp>
        <p:nvSpPr>
          <p:cNvPr id="5" name="타원 4"/>
          <p:cNvSpPr/>
          <p:nvPr/>
        </p:nvSpPr>
        <p:spPr>
          <a:xfrm>
            <a:off x="5182789" y="3140953"/>
            <a:ext cx="1845276" cy="593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도서대여</a:t>
            </a:r>
            <a:endParaRPr lang="en-US" altLang="ko-KR" dirty="0" smtClean="0"/>
          </a:p>
        </p:txBody>
      </p:sp>
      <p:sp>
        <p:nvSpPr>
          <p:cNvPr id="6" name="타원 5"/>
          <p:cNvSpPr/>
          <p:nvPr/>
        </p:nvSpPr>
        <p:spPr>
          <a:xfrm>
            <a:off x="5182789" y="4438412"/>
            <a:ext cx="1845276" cy="593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도서신청</a:t>
            </a:r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2733774" y="2446130"/>
            <a:ext cx="980388" cy="1977438"/>
            <a:chOff x="5005633" y="1952368"/>
            <a:chExt cx="2158738" cy="4354164"/>
          </a:xfrm>
        </p:grpSpPr>
        <p:sp>
          <p:nvSpPr>
            <p:cNvPr id="7" name="타원 6"/>
            <p:cNvSpPr/>
            <p:nvPr/>
          </p:nvSpPr>
          <p:spPr>
            <a:xfrm>
              <a:off x="5601729" y="1952368"/>
              <a:ext cx="988541" cy="98854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05633" y="2940909"/>
              <a:ext cx="1090367" cy="12068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6096000" y="2940909"/>
              <a:ext cx="0" cy="12068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6096000" y="2940909"/>
              <a:ext cx="1068371" cy="12068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5381134" y="4147797"/>
              <a:ext cx="714866" cy="21587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096000" y="4147797"/>
              <a:ext cx="714866" cy="21587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/>
          <p:cNvCxnSpPr>
            <a:stCxn id="4" idx="2"/>
          </p:cNvCxnSpPr>
          <p:nvPr/>
        </p:nvCxnSpPr>
        <p:spPr>
          <a:xfrm flipH="1">
            <a:off x="3949831" y="2140057"/>
            <a:ext cx="1232958" cy="1288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5" idx="2"/>
          </p:cNvCxnSpPr>
          <p:nvPr/>
        </p:nvCxnSpPr>
        <p:spPr>
          <a:xfrm flipH="1" flipV="1">
            <a:off x="3948625" y="3437515"/>
            <a:ext cx="123416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6" idx="2"/>
          </p:cNvCxnSpPr>
          <p:nvPr/>
        </p:nvCxnSpPr>
        <p:spPr>
          <a:xfrm flipH="1" flipV="1">
            <a:off x="3948625" y="3446031"/>
            <a:ext cx="1234164" cy="1288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0906" y="45503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05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014625" y="1826463"/>
            <a:ext cx="1845276" cy="5931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도서주문</a:t>
            </a:r>
            <a:endParaRPr lang="en-US" altLang="ko-KR" sz="1400" dirty="0" smtClean="0"/>
          </a:p>
        </p:txBody>
      </p:sp>
      <p:sp>
        <p:nvSpPr>
          <p:cNvPr id="5" name="타원 4"/>
          <p:cNvSpPr/>
          <p:nvPr/>
        </p:nvSpPr>
        <p:spPr>
          <a:xfrm>
            <a:off x="3014625" y="3123922"/>
            <a:ext cx="1845276" cy="5931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신청자격확인</a:t>
            </a:r>
            <a:endParaRPr lang="en-US" altLang="ko-KR" sz="1400" dirty="0" smtClean="0"/>
          </a:p>
        </p:txBody>
      </p:sp>
      <p:sp>
        <p:nvSpPr>
          <p:cNvPr id="6" name="타원 5"/>
          <p:cNvSpPr/>
          <p:nvPr/>
        </p:nvSpPr>
        <p:spPr>
          <a:xfrm>
            <a:off x="3014625" y="4421381"/>
            <a:ext cx="1845276" cy="5931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반납처리</a:t>
            </a:r>
            <a:endParaRPr lang="en-US" altLang="ko-KR" sz="1400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565610" y="2429099"/>
            <a:ext cx="980388" cy="1977438"/>
            <a:chOff x="5005633" y="1952368"/>
            <a:chExt cx="2158738" cy="435416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" name="타원 6"/>
            <p:cNvSpPr/>
            <p:nvPr/>
          </p:nvSpPr>
          <p:spPr>
            <a:xfrm>
              <a:off x="5601729" y="1952368"/>
              <a:ext cx="988541" cy="98854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05633" y="2940909"/>
              <a:ext cx="1090367" cy="120688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6096000" y="2940909"/>
              <a:ext cx="0" cy="120688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6096000" y="2940909"/>
              <a:ext cx="1068371" cy="120688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5381134" y="4147797"/>
              <a:ext cx="714866" cy="21587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096000" y="4147797"/>
              <a:ext cx="714866" cy="215873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/>
          <p:cNvCxnSpPr/>
          <p:nvPr/>
        </p:nvCxnSpPr>
        <p:spPr>
          <a:xfrm flipH="1">
            <a:off x="1817188" y="2156750"/>
            <a:ext cx="1232958" cy="1288943"/>
          </a:xfrm>
          <a:prstGeom prst="line">
            <a:avLst/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5" idx="2"/>
          </p:cNvCxnSpPr>
          <p:nvPr/>
        </p:nvCxnSpPr>
        <p:spPr>
          <a:xfrm flipH="1" flipV="1">
            <a:off x="1780461" y="3420484"/>
            <a:ext cx="1234164" cy="1"/>
          </a:xfrm>
          <a:prstGeom prst="line">
            <a:avLst/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6" idx="2"/>
          </p:cNvCxnSpPr>
          <p:nvPr/>
        </p:nvCxnSpPr>
        <p:spPr>
          <a:xfrm flipH="1" flipV="1">
            <a:off x="1780461" y="3429000"/>
            <a:ext cx="1234164" cy="1288944"/>
          </a:xfrm>
          <a:prstGeom prst="line">
            <a:avLst/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2216" y="45332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17" name="타원 16"/>
          <p:cNvSpPr/>
          <p:nvPr/>
        </p:nvSpPr>
        <p:spPr>
          <a:xfrm>
            <a:off x="3014625" y="529003"/>
            <a:ext cx="1845276" cy="5931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회원조회</a:t>
            </a:r>
            <a:endParaRPr lang="en-US" altLang="ko-KR" sz="1400" dirty="0" smtClean="0"/>
          </a:p>
        </p:txBody>
      </p:sp>
      <p:sp>
        <p:nvSpPr>
          <p:cNvPr id="20" name="타원 19"/>
          <p:cNvSpPr/>
          <p:nvPr/>
        </p:nvSpPr>
        <p:spPr>
          <a:xfrm>
            <a:off x="3014625" y="5718840"/>
            <a:ext cx="1845276" cy="5931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대여자격조회</a:t>
            </a:r>
            <a:endParaRPr lang="en-US" altLang="ko-KR" sz="1400" dirty="0" smtClean="0"/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1780461" y="808536"/>
            <a:ext cx="1234164" cy="2603433"/>
          </a:xfrm>
          <a:prstGeom prst="line">
            <a:avLst/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 flipV="1">
            <a:off x="1780461" y="3429000"/>
            <a:ext cx="1234164" cy="2594919"/>
          </a:xfrm>
          <a:prstGeom prst="line">
            <a:avLst/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5401177" y="529003"/>
            <a:ext cx="1845276" cy="5931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도서주문현황등록</a:t>
            </a:r>
            <a:endParaRPr lang="en-US" altLang="ko-KR" sz="1400" dirty="0" smtClean="0"/>
          </a:p>
        </p:txBody>
      </p:sp>
      <p:sp>
        <p:nvSpPr>
          <p:cNvPr id="26" name="타원 25"/>
          <p:cNvSpPr/>
          <p:nvPr/>
        </p:nvSpPr>
        <p:spPr>
          <a:xfrm>
            <a:off x="5401177" y="1835974"/>
            <a:ext cx="1845276" cy="5931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도서주문발주</a:t>
            </a:r>
            <a:endParaRPr lang="en-US" altLang="ko-KR" sz="1400" dirty="0" smtClean="0"/>
          </a:p>
        </p:txBody>
      </p:sp>
      <p:cxnSp>
        <p:nvCxnSpPr>
          <p:cNvPr id="27" name="직선 연결선 26"/>
          <p:cNvCxnSpPr>
            <a:stCxn id="25" idx="2"/>
            <a:endCxn id="17" idx="6"/>
          </p:cNvCxnSpPr>
          <p:nvPr/>
        </p:nvCxnSpPr>
        <p:spPr>
          <a:xfrm flipH="1">
            <a:off x="4859901" y="825566"/>
            <a:ext cx="541276" cy="0"/>
          </a:xfrm>
          <a:prstGeom prst="line">
            <a:avLst/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2"/>
            <a:endCxn id="4" idx="6"/>
          </p:cNvCxnSpPr>
          <p:nvPr/>
        </p:nvCxnSpPr>
        <p:spPr>
          <a:xfrm flipH="1">
            <a:off x="4859901" y="825566"/>
            <a:ext cx="541276" cy="1297460"/>
          </a:xfrm>
          <a:prstGeom prst="line">
            <a:avLst/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6" idx="0"/>
            <a:endCxn id="25" idx="4"/>
          </p:cNvCxnSpPr>
          <p:nvPr/>
        </p:nvCxnSpPr>
        <p:spPr>
          <a:xfrm flipV="1">
            <a:off x="6323815" y="1122128"/>
            <a:ext cx="0" cy="713846"/>
          </a:xfrm>
          <a:prstGeom prst="line">
            <a:avLst/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88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403</dc:creator>
  <cp:lastModifiedBy>403</cp:lastModifiedBy>
  <cp:revision>2</cp:revision>
  <dcterms:created xsi:type="dcterms:W3CDTF">2021-04-29T01:31:21Z</dcterms:created>
  <dcterms:modified xsi:type="dcterms:W3CDTF">2021-04-29T01:33:48Z</dcterms:modified>
</cp:coreProperties>
</file>