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43F6-AF53-491E-AB9B-67E66E68308A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BB9-42D1-42D0-B696-39558B599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 Viewing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Dola Ghosh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129135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179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of Movie, Rating &amp;User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610600" cy="2209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8387"/>
            <a:ext cx="3257472" cy="3244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429000"/>
            <a:ext cx="3352800" cy="32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3600"/>
            <a:ext cx="5172075" cy="3448050"/>
          </a:xfrm>
        </p:spPr>
      </p:pic>
    </p:spTree>
    <p:extLst>
      <p:ext uri="{BB962C8B-B14F-4D97-AF65-F5344CB8AC3E}">
        <p14:creationId xmlns:p14="http://schemas.microsoft.com/office/powerpoint/2010/main" val="288809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Viewers Age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962944"/>
            <a:ext cx="5410200" cy="3800475"/>
          </a:xfrm>
        </p:spPr>
      </p:pic>
    </p:spTree>
    <p:extLst>
      <p:ext uri="{BB962C8B-B14F-4D97-AF65-F5344CB8AC3E}">
        <p14:creationId xmlns:p14="http://schemas.microsoft.com/office/powerpoint/2010/main" val="36193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25 Movies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828800"/>
            <a:ext cx="5391109" cy="42973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7800"/>
            <a:ext cx="4345598" cy="53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By UserID “2696”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134394"/>
            <a:ext cx="5086350" cy="3457575"/>
          </a:xfrm>
        </p:spPr>
      </p:pic>
    </p:spTree>
    <p:extLst>
      <p:ext uri="{BB962C8B-B14F-4D97-AF65-F5344CB8AC3E}">
        <p14:creationId xmlns:p14="http://schemas.microsoft.com/office/powerpoint/2010/main" val="149934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and Test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2034"/>
            <a:ext cx="8229600" cy="4022294"/>
          </a:xfrm>
        </p:spPr>
      </p:pic>
    </p:spTree>
    <p:extLst>
      <p:ext uri="{BB962C8B-B14F-4D97-AF65-F5344CB8AC3E}">
        <p14:creationId xmlns:p14="http://schemas.microsoft.com/office/powerpoint/2010/main" val="333934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Model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5562599" cy="5029200"/>
          </a:xfrm>
        </p:spPr>
      </p:pic>
    </p:spTree>
    <p:extLst>
      <p:ext uri="{BB962C8B-B14F-4D97-AF65-F5344CB8AC3E}">
        <p14:creationId xmlns:p14="http://schemas.microsoft.com/office/powerpoint/2010/main" val="66394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to show Correlation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186781"/>
            <a:ext cx="4667250" cy="3352800"/>
          </a:xfrm>
        </p:spPr>
      </p:pic>
    </p:spTree>
    <p:extLst>
      <p:ext uri="{BB962C8B-B14F-4D97-AF65-F5344CB8AC3E}">
        <p14:creationId xmlns:p14="http://schemas.microsoft.com/office/powerpoint/2010/main" val="384962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43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Movie Viewing Analysis</vt:lpstr>
      <vt:lpstr>EDA of Movie, Rating &amp;User Datasets</vt:lpstr>
      <vt:lpstr>Overall Rating</vt:lpstr>
      <vt:lpstr>Viewers Age Distribution</vt:lpstr>
      <vt:lpstr>Top 25 Movies</vt:lpstr>
      <vt:lpstr>Rating By UserID “2696”</vt:lpstr>
      <vt:lpstr>Train and Test Datasets</vt:lpstr>
      <vt:lpstr>Linear Regression Model Summary</vt:lpstr>
      <vt:lpstr>Heat Map to show Correlation </vt:lpstr>
      <vt:lpstr>PowerPoint Presentation</vt:lpstr>
    </vt:vector>
  </TitlesOfParts>
  <Company>SEI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AGhosh</dc:creator>
  <cp:lastModifiedBy>AGhosh</cp:lastModifiedBy>
  <cp:revision>9</cp:revision>
  <dcterms:created xsi:type="dcterms:W3CDTF">2019-04-25T14:06:46Z</dcterms:created>
  <dcterms:modified xsi:type="dcterms:W3CDTF">2019-04-25T16:18:17Z</dcterms:modified>
</cp:coreProperties>
</file>