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F497D"/>
                </a:solidFill>
              </a:defRPr>
            </a:pPr>
            <a:r>
              <a:t>AI-Enhanced Workflow Proposal: Weekly Status Reporting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Driving efficiency, consistency, and insight across 11 project teams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Key Benefits: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~160 hours saved per PI cycle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Consistent reporting across 11 teams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Faster, more informed leadership decisions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Enhanced visibility into cross-team dependencies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Requirements: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AI engineering expertise for secure implementation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Integration with existing enterprise tools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Compliance with security and privacy policies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ROI: Significant time savings + improved decision-making capability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Business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Weekly status reporting across 11 teams is highly manual and inconsistent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Current process consumes ~20 hours weekly across the program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Leadership requires timely, consistent, accurate insights to make informed decisions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Growing volume of projects demands better efficiency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Current Process Pain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Manual data collection from Jira, Slack, Confluence, SharePoint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Drafting &amp; polishing reports takes ~2 hours per team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Inconsistent outputs, variation across teams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Delays in surfacing risks and dependencies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Repetitive effort leads to missed themes across projects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Valuable team time lost to formatting instead of strategic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Proposed AI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RAG models grounded in Jira, Confluence, and SharePoint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 agents scan Slack channels for highlights and auto-generate charts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Intelligent prompting for drafting, structuring, and polishing reports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Consistent executive-ready format across all teams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 provides first draft; team leads validate and finalize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Real-time project updates and documentation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Business Impact: Time Savings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Time Savings per Team: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Current: 110 minutes per week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With AI: 37 minutes per week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Net savings: 73 minutes per team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Program-wide Impact: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13.5 hours saved weekly across 11 teams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~160 hours saved per PI cycle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66% reduction in report preparation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Quality &amp; Strategic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Quality Gains: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Consistent structure &amp; tone across all reports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Better visibility into cross-team risks/dependencies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Automated summarization reduces human error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More accurate, reliable charts and metrics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Strategic Value: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Program-wide reporting alignment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Faster, more informed leadership decisions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Digital transformation alignment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Capacity shift to higher-value strategic 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Data sources: Jira, Confluence, SharePoint, Slack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Sensitive data remains within secure, access-controlled environments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 tools must comply with organizational security policies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Full compliance with privacy and audit requirements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Secure authentication and data handling protocols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Regular security reviews and monitoring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Implementation Support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Subject matter expertise on current workflows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Partnership on pilot testing and validation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Development of documentation and user guides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Collection and relay of user feedback for improvements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Training and onboarding support for team leads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Ongoing optimization and enhancement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Timeline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Target Timeline: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Pilot implementation within next PI (3 months)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Aligns with leadership request for timely reporting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Supports ongoing digital transformation goals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Next Steps: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Secure resource approval for AI engineering expertise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Design pilot with 1-2 teams for validation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Measure impact: time savings, consistency, adoption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Scale to all 11 teams based on pilot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