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DD23-1A3F-400E-841D-653D4ABFBB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9BF4-072C-41CA-BE49-4EAEF926B7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fa-IR" dirty="0" smtClean="0"/>
              <a:t>نمودار فعالیت اعضا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5562600"/>
            <a:ext cx="10210800" cy="1066800"/>
          </a:xfrm>
        </p:spPr>
        <p:txBody>
          <a:bodyPr>
            <a:normAutofit fontScale="92500" lnSpcReduction="10000"/>
          </a:bodyPr>
          <a:lstStyle/>
          <a:p>
            <a:r>
              <a:rPr lang="fa-IR" dirty="0" smtClean="0"/>
              <a:t>موجود در آدرس : </a:t>
            </a:r>
          </a:p>
          <a:p>
            <a:r>
              <a:rPr lang="en-US" dirty="0" smtClean="0"/>
              <a:t>https://github.com/KinGoverm/SE2/graphs/contributors</a:t>
            </a:r>
            <a:endParaRPr lang="en-US" dirty="0"/>
          </a:p>
        </p:txBody>
      </p:sp>
      <p:pic>
        <p:nvPicPr>
          <p:cNvPr id="4" name="Picture 3" descr="2014-10-30_1709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30102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سایت مدیر سیستم و وظایف</a:t>
            </a:r>
            <a:endParaRPr lang="en-US" dirty="0"/>
          </a:p>
        </p:txBody>
      </p:sp>
      <p:pic>
        <p:nvPicPr>
          <p:cNvPr id="4" name="Content Placeholder 3" descr="2014-10-30_1709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686800" cy="4736200"/>
          </a:xfrm>
        </p:spPr>
      </p:pic>
      <p:sp>
        <p:nvSpPr>
          <p:cNvPr id="5" name="TextBox 4"/>
          <p:cNvSpPr txBox="1"/>
          <p:nvPr/>
        </p:nvSpPr>
        <p:spPr>
          <a:xfrm>
            <a:off x="0" y="6172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موجود در آدرس :                                                  	</a:t>
            </a:r>
            <a:r>
              <a:rPr lang="en-US" dirty="0" smtClean="0"/>
              <a:t>https://trello.com/b/SdnfzsML/se2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نمودار فعالیت اعضا </vt:lpstr>
      <vt:lpstr>سایت مدیر سیستم و وظایف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نمودار فعالیت اعضا </dc:title>
  <dc:creator>MRT</dc:creator>
  <cp:lastModifiedBy>MRT</cp:lastModifiedBy>
  <cp:revision>2</cp:revision>
  <dcterms:created xsi:type="dcterms:W3CDTF">2014-10-30T13:37:35Z</dcterms:created>
  <dcterms:modified xsi:type="dcterms:W3CDTF">2014-10-30T13:44:52Z</dcterms:modified>
</cp:coreProperties>
</file>