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8" r:id="rId4"/>
    <p:sldId id="267" r:id="rId5"/>
    <p:sldId id="266" r:id="rId6"/>
    <p:sldId id="265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E305-F3E3-4BB5-A76D-30458E14E29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77BF-27AC-4900-96B4-81179B03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1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E305-F3E3-4BB5-A76D-30458E14E29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77BF-27AC-4900-96B4-81179B03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E305-F3E3-4BB5-A76D-30458E14E29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77BF-27AC-4900-96B4-81179B03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3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E305-F3E3-4BB5-A76D-30458E14E29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77BF-27AC-4900-96B4-81179B03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0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E305-F3E3-4BB5-A76D-30458E14E29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77BF-27AC-4900-96B4-81179B03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7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E305-F3E3-4BB5-A76D-30458E14E29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77BF-27AC-4900-96B4-81179B03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E305-F3E3-4BB5-A76D-30458E14E29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77BF-27AC-4900-96B4-81179B03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5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E305-F3E3-4BB5-A76D-30458E14E29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77BF-27AC-4900-96B4-81179B03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4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E305-F3E3-4BB5-A76D-30458E14E29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77BF-27AC-4900-96B4-81179B03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9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E305-F3E3-4BB5-A76D-30458E14E29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77BF-27AC-4900-96B4-81179B03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8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E305-F3E3-4BB5-A76D-30458E14E29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77BF-27AC-4900-96B4-81179B03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6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5E305-F3E3-4BB5-A76D-30458E14E29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277BF-27AC-4900-96B4-81179B03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1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39028"/>
            <a:ext cx="9144000" cy="835226"/>
          </a:xfrm>
        </p:spPr>
        <p:txBody>
          <a:bodyPr>
            <a:normAutofit fontScale="90000"/>
          </a:bodyPr>
          <a:lstStyle/>
          <a:p>
            <a:pPr algn="r"/>
            <a:r>
              <a:rPr lang="fa-IR" dirty="0" smtClean="0"/>
              <a:t>دلیل انتخاب متدولوژی آبشاری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47741"/>
            <a:ext cx="9144000" cy="4430332"/>
          </a:xfrm>
        </p:spPr>
        <p:txBody>
          <a:bodyPr/>
          <a:lstStyle/>
          <a:p>
            <a:pPr algn="r" rtl="1">
              <a:lnSpc>
                <a:spcPct val="200000"/>
              </a:lnSpc>
            </a:pPr>
            <a:r>
              <a:rPr lang="fa-IR" dirty="0" smtClean="0"/>
              <a:t>1. اين نوع سايت قبلاً چند بار پياده سازي شده است.</a:t>
            </a:r>
          </a:p>
          <a:p>
            <a:pPr algn="r" rtl="1">
              <a:lnSpc>
                <a:spcPct val="200000"/>
              </a:lnSpc>
            </a:pPr>
            <a:r>
              <a:rPr lang="fa-IR" dirty="0" smtClean="0"/>
              <a:t>2. نيازمندي ها مشخص هستند و تقريباً هيچ نياز مبهمي وجود ندارد.</a:t>
            </a:r>
          </a:p>
          <a:p>
            <a:pPr algn="r" rtl="1">
              <a:lnSpc>
                <a:spcPct val="200000"/>
              </a:lnSpc>
            </a:pPr>
            <a:r>
              <a:rPr lang="fa-IR" dirty="0" smtClean="0"/>
              <a:t>3. منابع کافي و تجارب قبلي به صورت رايگان موجود هستند.</a:t>
            </a:r>
          </a:p>
          <a:p>
            <a:pPr algn="r" rtl="1">
              <a:lnSpc>
                <a:spcPct val="200000"/>
              </a:lnSpc>
            </a:pPr>
            <a:r>
              <a:rPr lang="fa-IR" dirty="0" smtClean="0"/>
              <a:t>4. تکنولوژي </a:t>
            </a:r>
            <a:r>
              <a:rPr lang="fa-IR" dirty="0" smtClean="0"/>
              <a:t>ها و ابزار</a:t>
            </a:r>
            <a:r>
              <a:rPr lang="fa-IR" dirty="0" smtClean="0"/>
              <a:t>هاي </a:t>
            </a:r>
            <a:r>
              <a:rPr lang="fa-IR" dirty="0" smtClean="0"/>
              <a:t>مورد نياز براي ساخت اين سايت مشخص هستند.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6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00391"/>
            <a:ext cx="9144000" cy="835226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dirty="0" smtClean="0"/>
              <a:t>ابزار مورد استفاده و دلیل انتخاب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47741"/>
            <a:ext cx="9144000" cy="4430332"/>
          </a:xfrm>
        </p:spPr>
        <p:txBody>
          <a:bodyPr/>
          <a:lstStyle/>
          <a:p>
            <a:pPr algn="r" rtl="1">
              <a:lnSpc>
                <a:spcPct val="200000"/>
              </a:lnSpc>
            </a:pPr>
            <a:r>
              <a:rPr lang="fa-IR" b="1" dirty="0" smtClean="0"/>
              <a:t>نرم افزار دریم </a:t>
            </a:r>
            <a:r>
              <a:rPr lang="fa-IR" b="1" dirty="0" smtClean="0"/>
              <a:t>ویور (</a:t>
            </a:r>
            <a:r>
              <a:rPr lang="en-US" b="1" dirty="0" err="1" smtClean="0"/>
              <a:t>DreamWeaver</a:t>
            </a:r>
            <a:r>
              <a:rPr lang="fa-IR" b="1" dirty="0" smtClean="0"/>
              <a:t>)</a:t>
            </a:r>
            <a:endParaRPr lang="en-US" b="1" dirty="0" smtClean="0"/>
          </a:p>
          <a:p>
            <a:pPr algn="r" rtl="1">
              <a:lnSpc>
                <a:spcPct val="200000"/>
              </a:lnSpc>
            </a:pPr>
            <a:r>
              <a:rPr lang="fa-IR" b="1" dirty="0" smtClean="0"/>
              <a:t>پایگاه داده </a:t>
            </a:r>
            <a:r>
              <a:rPr lang="en-US" b="1" dirty="0" smtClean="0"/>
              <a:t>MySQL</a:t>
            </a:r>
            <a:endParaRPr lang="fa-IR" b="1" dirty="0" smtClean="0"/>
          </a:p>
          <a:p>
            <a:pPr algn="r" rtl="1">
              <a:lnSpc>
                <a:spcPct val="200000"/>
              </a:lnSpc>
            </a:pPr>
            <a:r>
              <a:rPr lang="fa-IR" b="1" dirty="0" smtClean="0"/>
              <a:t>فریم ورک جنگو(</a:t>
            </a:r>
            <a:r>
              <a:rPr lang="en-US" b="1" dirty="0" err="1" smtClean="0"/>
              <a:t>django</a:t>
            </a:r>
            <a:r>
              <a:rPr lang="fa-IR" b="1" dirty="0" smtClean="0"/>
              <a:t>)</a:t>
            </a:r>
            <a:endParaRPr lang="en-US" b="1" dirty="0" smtClean="0"/>
          </a:p>
          <a:p>
            <a:pPr algn="r" rtl="1">
              <a:lnSpc>
                <a:spcPct val="200000"/>
              </a:lnSpc>
            </a:pPr>
            <a:r>
              <a:rPr lang="fa-IR" b="1" dirty="0" smtClean="0"/>
              <a:t>اکلیپس (</a:t>
            </a:r>
            <a:r>
              <a:rPr lang="en-US" b="1" dirty="0" smtClean="0"/>
              <a:t>Eclipse</a:t>
            </a:r>
            <a:r>
              <a:rPr lang="fa-IR" b="1" dirty="0" smtClean="0"/>
              <a:t>)</a:t>
            </a:r>
            <a:endParaRPr lang="fa-IR" b="1" dirty="0"/>
          </a:p>
          <a:p>
            <a:pPr algn="r" rtl="1">
              <a:lnSpc>
                <a:spcPct val="20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055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00391"/>
            <a:ext cx="9144000" cy="835226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dirty="0" smtClean="0"/>
              <a:t>نرم افزار دریم ویور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47741"/>
            <a:ext cx="9144000" cy="4430332"/>
          </a:xfrm>
        </p:spPr>
        <p:txBody>
          <a:bodyPr/>
          <a:lstStyle/>
          <a:p>
            <a:pPr marL="342900" indent="-342900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دریم ویور  نرم‌افزار قدرتمند و غنی است که اکثر طراحان برای طراحی های وب خود از آن استفاده می کنند.</a:t>
            </a:r>
          </a:p>
          <a:p>
            <a:pPr marL="342900" indent="-342900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محیط ویرایشگر فوق حرفه ای این برنامه با تفکیک کردن کدهای مختلف، کد نویسی را آسان می نماید.</a:t>
            </a:r>
          </a:p>
          <a:p>
            <a:pPr marL="342900" indent="-342900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امکان ویرایش صفحات </a:t>
            </a:r>
            <a:r>
              <a:rPr lang="en-US" dirty="0" smtClean="0"/>
              <a:t>html , asp , </a:t>
            </a:r>
            <a:r>
              <a:rPr lang="en-US" dirty="0" err="1" smtClean="0"/>
              <a:t>php</a:t>
            </a:r>
            <a:r>
              <a:rPr lang="en-US" dirty="0" smtClean="0"/>
              <a:t> , </a:t>
            </a:r>
            <a:r>
              <a:rPr lang="en-US" dirty="0" err="1" smtClean="0"/>
              <a:t>aspx</a:t>
            </a:r>
            <a:r>
              <a:rPr lang="en-US" dirty="0" smtClean="0"/>
              <a:t> , </a:t>
            </a:r>
            <a:r>
              <a:rPr lang="en-US" dirty="0" err="1" smtClean="0"/>
              <a:t>css</a:t>
            </a:r>
            <a:r>
              <a:rPr lang="en-US" dirty="0" smtClean="0"/>
              <a:t> , </a:t>
            </a:r>
            <a:r>
              <a:rPr lang="en-US" dirty="0" err="1" smtClean="0"/>
              <a:t>js</a:t>
            </a:r>
            <a:r>
              <a:rPr lang="en-US" dirty="0" smtClean="0"/>
              <a:t> , </a:t>
            </a:r>
            <a:r>
              <a:rPr lang="en-US" dirty="0" err="1" smtClean="0"/>
              <a:t>jsp</a:t>
            </a:r>
            <a:r>
              <a:rPr lang="fa-IR" dirty="0" smtClean="0"/>
              <a:t> و ...</a:t>
            </a:r>
          </a:p>
          <a:p>
            <a:pPr marL="342900" indent="-342900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امکان برقراری ارتباط میان برنامه های نوشته شده با بانک های اطلاعاتی معروف</a:t>
            </a:r>
          </a:p>
          <a:p>
            <a:pPr marL="342900" indent="-342900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امکان آپلود صفحات بر روی هاست و سرور</a:t>
            </a:r>
          </a:p>
          <a:p>
            <a:pPr marL="342900" indent="-342900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پشتیبنی از تایپ فارسی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17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00391"/>
            <a:ext cx="9144000" cy="835226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dirty="0" smtClean="0"/>
              <a:t>پایگاه داده </a:t>
            </a:r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47741"/>
            <a:ext cx="9144000" cy="4430332"/>
          </a:xfrm>
        </p:spPr>
        <p:txBody>
          <a:bodyPr/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مقیاس‌پذیری و قابلیت انعطاف</a:t>
            </a:r>
            <a:r>
              <a:rPr lang="en-US" dirty="0" smtClean="0"/>
              <a:t> </a:t>
            </a:r>
            <a:endParaRPr lang="fa-IR" dirty="0" smtClean="0"/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پشتیبانی از تراکنش‌ها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آسان بودن مدیریت</a:t>
            </a:r>
            <a:endParaRPr lang="en-US" dirty="0" smtClean="0"/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در دسترس‌بودن بالا</a:t>
            </a:r>
            <a:endParaRPr lang="en-US" dirty="0" smtClean="0"/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متن باز بودن</a:t>
            </a:r>
            <a:endParaRPr lang="en-US" dirty="0" smtClean="0"/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امنیت بالا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0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00391"/>
            <a:ext cx="9144000" cy="835226"/>
          </a:xfrm>
        </p:spPr>
        <p:txBody>
          <a:bodyPr>
            <a:normAutofit fontScale="90000"/>
          </a:bodyPr>
          <a:lstStyle/>
          <a:p>
            <a:pPr algn="r"/>
            <a:r>
              <a:rPr lang="fa-IR" dirty="0" smtClean="0"/>
              <a:t>جنگو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47741"/>
            <a:ext cx="9144000" cy="4430332"/>
          </a:xfrm>
        </p:spPr>
        <p:txBody>
          <a:bodyPr>
            <a:normAutofit lnSpcReduction="10000"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حذف </a:t>
            </a:r>
            <a:r>
              <a:rPr lang="fa-IR" dirty="0"/>
              <a:t>موارد و مشکلات معمول در برنامه نويسي </a:t>
            </a:r>
            <a:r>
              <a:rPr lang="fa-IR" dirty="0" smtClean="0"/>
              <a:t>وب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استفاده</a:t>
            </a:r>
            <a:r>
              <a:rPr lang="ar-SA" dirty="0" smtClean="0"/>
              <a:t> </a:t>
            </a:r>
            <a:r>
              <a:rPr lang="ar-SA" dirty="0"/>
              <a:t>از ساختار</a:t>
            </a:r>
            <a:r>
              <a:rPr lang="en-US" dirty="0"/>
              <a:t> MVC </a:t>
            </a:r>
            <a:r>
              <a:rPr lang="ar-SA" dirty="0"/>
              <a:t>يا</a:t>
            </a:r>
            <a:r>
              <a:rPr lang="en-US" dirty="0"/>
              <a:t> </a:t>
            </a:r>
            <a:r>
              <a:rPr lang="en-US" dirty="0" smtClean="0"/>
              <a:t>Model-View-Controller</a:t>
            </a:r>
            <a:endParaRPr lang="fa-IR" dirty="0" smtClean="0"/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/>
              <a:t>امکان جداسازي محتوا از ظاهر </a:t>
            </a:r>
            <a:r>
              <a:rPr lang="fa-IR" dirty="0" smtClean="0"/>
              <a:t>نمايشي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ساخت سایت با سرعت بالا به دلیل استفاده از توابع قدرتمند پایتون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وجود ماژول های مختلف و نیاز کمتر به کد زنی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عدم استفاده از کاراکترهای غیرمفید مانند $ و </a:t>
            </a:r>
            <a:r>
              <a:rPr lang="en-US" dirty="0" smtClean="0"/>
              <a:t>;</a:t>
            </a:r>
            <a:r>
              <a:rPr lang="fa-IR" dirty="0"/>
              <a:t> </a:t>
            </a:r>
            <a:r>
              <a:rPr lang="fa-IR" dirty="0" smtClean="0"/>
              <a:t>که باعث کاهش خطای برنامه نویس میشود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00391"/>
            <a:ext cx="9144000" cy="835226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dirty="0" smtClean="0"/>
              <a:t>اکلیپس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47741"/>
            <a:ext cx="9144000" cy="4430332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r>
              <a:rPr lang="fa-IR" dirty="0" smtClean="0"/>
              <a:t>برای کدهای پایتون (جنگو) از نرم افزار اکلیپس استفاده می شود.</a:t>
            </a:r>
          </a:p>
          <a:p>
            <a:pPr algn="r" rtl="1">
              <a:lnSpc>
                <a:spcPct val="150000"/>
              </a:lnSpc>
            </a:pPr>
            <a:r>
              <a:rPr lang="fa-IR" dirty="0" smtClean="0"/>
              <a:t>دلایل استفاده: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پشتیبانی از پایتون(پلاگین </a:t>
            </a:r>
            <a:r>
              <a:rPr lang="en-US" dirty="0" err="1" smtClean="0"/>
              <a:t>pydev</a:t>
            </a:r>
            <a:r>
              <a:rPr lang="fa-IR" dirty="0" smtClean="0"/>
              <a:t>)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خطایابی قوی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کدنویسی آسان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 smtClean="0"/>
              <a:t>پشتیبانی از زبان های برنامه نویسی تحت وب</a:t>
            </a:r>
          </a:p>
          <a:p>
            <a:pPr algn="r" rt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22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00391"/>
            <a:ext cx="9144000" cy="83522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47741"/>
            <a:ext cx="9144000" cy="443033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1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288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دلیل انتخاب متدولوژی آبشاری</vt:lpstr>
      <vt:lpstr>ابزار مورد استفاده و دلیل انتخاب</vt:lpstr>
      <vt:lpstr>نرم افزار دریم ویور</vt:lpstr>
      <vt:lpstr>پایگاه داده MySQL</vt:lpstr>
      <vt:lpstr>جنگو</vt:lpstr>
      <vt:lpstr>اکلیپس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دلیل انتخاب متدولوژی آبشاری</dc:title>
  <dc:creator>ahmad</dc:creator>
  <cp:lastModifiedBy>ahmad</cp:lastModifiedBy>
  <cp:revision>12</cp:revision>
  <dcterms:created xsi:type="dcterms:W3CDTF">2014-10-30T16:51:47Z</dcterms:created>
  <dcterms:modified xsi:type="dcterms:W3CDTF">2014-11-07T02:22:33Z</dcterms:modified>
</cp:coreProperties>
</file>