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A67E-EF25-42C2-B06A-E6D2A24B7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B099-1F1B-4792-AACD-01D3A9F9F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F3DF-B55E-4185-B0A2-FACCCFAC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2EE5-43C0-4265-9952-8CF0CFCE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5F7C-062A-4968-B899-20D40903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2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B168-B9DE-46CB-8D31-018EB912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62AC-47E6-4ECA-83FA-AC2A94DB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349F-0358-446A-8EBE-BCBA8EBE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39A1-C588-42F2-9744-A69DBD3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A83F-3274-4CF5-969F-9FB0225F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87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E30D0-DD37-4901-BE7A-5F177392E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0B4EB-C972-4DCC-97F1-5A05F0F5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BD15-3FFD-46B9-A952-52C067D6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A079-A9FC-44C5-9DFA-38E8BE38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9F91-1AF8-4083-BC80-01164381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5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6086-C9C4-40A0-AD94-FB1567CA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A178-F9C7-478A-97C6-BE9B04C0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AAE0-A69A-4D0E-9E38-2F86CC8D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564C-C267-4EB8-B27D-B5286DEE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3003-E07B-4593-89EB-F74C257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4612-C6D0-4AC4-A917-EEDF1D2D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AA9B-8CE3-436B-BF54-2924CD93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1722-8A0A-4A09-AF80-549D0703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D30C-D583-485A-8762-6B6B56D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2C9C-8C8A-49B8-8D5D-48941906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1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7AE5-3454-46A3-A1DC-8807550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0872-2B57-4E89-868F-3BE9A1B63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A41D1-E217-4A07-ADBE-DE262E4C5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4276-A8D4-44AE-A7BC-97A6D81D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969B8-2270-48BC-9A4D-652396B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FD439-C9BD-4587-A321-15100867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7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56D9-6396-41D9-8641-981C2FB5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29DD3-8655-4DB2-8234-4D63AE58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AA0-FBD2-4AD1-8619-AA4CCBF4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9B352-6242-48E4-BD44-CD13A82B3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09FAC-1513-44E6-8464-A999112C5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4558A-6D6B-45C1-BFFF-6FCDA3E2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59E28-60FE-4131-91E7-9EAE27C8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E65AC-679E-4B4B-AE17-2DE98FED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543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CB7F-0A24-4925-AEE4-C6B916C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C07E1-533D-4202-B63E-48387E7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40AB1-7719-4794-99F3-C8AE1436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4BB29-D71E-4D8A-8C59-AE0BCE35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1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E622B-9E2E-4F9F-9E6D-B1DB4B92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537D1-2D84-445A-A04A-B3C81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BF51E-27D5-4754-B5D8-8E8CE19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6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9417-21B7-4CEA-A104-EF1479E1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0B9B-1DD0-4B51-ADE3-7737A016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EFC81-EBF4-4EC6-B4ED-8ECE6FA7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57BFA-4F62-4152-9427-BD3D59AA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D63C-BF05-456F-B5D3-D1F75524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3CAB-8FD2-42C4-96E6-DF491422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33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EEC1-8700-45DA-9470-39BD733C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3822-62EF-4836-8449-0371EC370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5B8C-E956-45F1-8AEF-1D5F4D9F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0BB85-9D60-4ADD-B03E-12323EC4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DF60-5A13-4A67-8794-A931CF1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4D95-4E4B-411A-861D-13F9C78D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52792-00B2-42E2-A586-B019DD6C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43CD2-4C23-40A7-A1B6-160BF5CE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CFBD-1BA5-4022-9EB1-E1DE207A1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0AB6-F083-4CB3-AAC9-F8200E663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F9DF-4512-4FC4-B178-FFACBA98B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1E6F-E5EC-4AE2-B891-F0ACA027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3330-2CF2-4A07-91EB-65A6ED642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4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A7E5-6908-47E2-B8A5-9C2BB5A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network architecture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36FDE-C4A0-4301-80C0-9C050B80F9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19375" r="30395" b="26265"/>
          <a:stretch/>
        </p:blipFill>
        <p:spPr bwMode="auto">
          <a:xfrm>
            <a:off x="1083033" y="2126986"/>
            <a:ext cx="3956654" cy="3073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3B95D-477B-4300-A439-BAAE3A02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753" y="1875959"/>
            <a:ext cx="6149829" cy="4351338"/>
          </a:xfrm>
        </p:spPr>
        <p:txBody>
          <a:bodyPr/>
          <a:lstStyle/>
          <a:p>
            <a:r>
              <a:rPr lang="en-US" dirty="0"/>
              <a:t>The kernels should locate motifs.</a:t>
            </a:r>
          </a:p>
          <a:p>
            <a:r>
              <a:rPr lang="en-US" dirty="0"/>
              <a:t>More kernels can detect different motifs.</a:t>
            </a:r>
          </a:p>
          <a:p>
            <a:r>
              <a:rPr lang="en-US" dirty="0"/>
              <a:t>The purpose of global max pooling is to determine if a motif exists in the input sequence or not.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6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A7E5-6908-47E2-B8A5-9C2BB5A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kernel size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0F04-808B-4351-8635-FA3EAAAC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RBP’s have different performances with different kernel sizes.</a:t>
            </a:r>
          </a:p>
          <a:p>
            <a:r>
              <a:rPr lang="en-US" dirty="0"/>
              <a:t>This can be explained by varying motifs lengths in different RBP’s.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DAA5A6-972F-41C3-A15C-AA9F6268E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5" y="3164196"/>
            <a:ext cx="4676947" cy="3557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3B7AF2-E00F-40CE-AE05-56F40A2FA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4196"/>
            <a:ext cx="4676947" cy="32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2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8B93-ED6B-4659-B0A2-B483FF9B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kernel size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61A1-F584-4CF6-A54B-9683E87A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solution?</a:t>
            </a:r>
          </a:p>
          <a:p>
            <a:r>
              <a:rPr lang="en-US" dirty="0"/>
              <a:t>Using different kernels with different sizes!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334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62952"/>
                  </p:ext>
                </p:extLst>
              </p:nvPr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62952"/>
                  </p:ext>
                </p:extLst>
              </p:nvPr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952237"/>
                  </p:ext>
                </p:extLst>
              </p:nvPr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952237"/>
                  </p:ext>
                </p:extLst>
              </p:nvPr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4880E3F-605E-4F12-9E27-9F8E824D7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44153"/>
              </p:ext>
            </p:extLst>
          </p:nvPr>
        </p:nvGraphicFramePr>
        <p:xfrm>
          <a:off x="3952346" y="759214"/>
          <a:ext cx="1187604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84062432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125485965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2925395481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D7399-1D7C-4F96-93E1-9A838CD4BEC7}"/>
              </a:ext>
            </a:extLst>
          </p:cNvPr>
          <p:cNvCxnSpPr>
            <a:cxnSpLocks/>
          </p:cNvCxnSpPr>
          <p:nvPr/>
        </p:nvCxnSpPr>
        <p:spPr>
          <a:xfrm>
            <a:off x="4539157" y="2369889"/>
            <a:ext cx="6991" cy="293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ACD59D-320C-4AB5-8F2D-65391E44CB3E}"/>
              </a:ext>
            </a:extLst>
          </p:cNvPr>
          <p:cNvSpPr txBox="1"/>
          <p:nvPr/>
        </p:nvSpPr>
        <p:spPr>
          <a:xfrm>
            <a:off x="4621938" y="2581760"/>
            <a:ext cx="10339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Strides - 1</a:t>
            </a:r>
            <a:endParaRPr lang="he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D018AA-73F0-40AA-B931-835A5C67D60C}"/>
              </a:ext>
            </a:extLst>
          </p:cNvPr>
          <p:cNvSpPr txBox="1"/>
          <p:nvPr/>
        </p:nvSpPr>
        <p:spPr>
          <a:xfrm>
            <a:off x="4111903" y="72984"/>
            <a:ext cx="20540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Convolution Layer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4C84BF-5610-49FC-9157-250F83163A68}"/>
              </a:ext>
            </a:extLst>
          </p:cNvPr>
          <p:cNvSpPr txBox="1"/>
          <p:nvPr/>
        </p:nvSpPr>
        <p:spPr>
          <a:xfrm>
            <a:off x="4040991" y="438402"/>
            <a:ext cx="25670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Kernel size=6</a:t>
            </a:r>
            <a:endParaRPr lang="he-IL" sz="14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B98D101-760C-4C6B-972F-9BC1CE97A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00684"/>
              </p:ext>
            </p:extLst>
          </p:nvPr>
        </p:nvGraphicFramePr>
        <p:xfrm>
          <a:off x="4023258" y="4277558"/>
          <a:ext cx="1187604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84062432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125485965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2925395481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CBE356-56F8-4080-A0D8-841FF120FB81}"/>
              </a:ext>
            </a:extLst>
          </p:cNvPr>
          <p:cNvCxnSpPr>
            <a:cxnSpLocks/>
          </p:cNvCxnSpPr>
          <p:nvPr/>
        </p:nvCxnSpPr>
        <p:spPr>
          <a:xfrm>
            <a:off x="4610069" y="5888233"/>
            <a:ext cx="6991" cy="293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15E-F502-41F5-98CA-5C191D54D58C}"/>
              </a:ext>
            </a:extLst>
          </p:cNvPr>
          <p:cNvSpPr txBox="1"/>
          <p:nvPr/>
        </p:nvSpPr>
        <p:spPr>
          <a:xfrm>
            <a:off x="4692850" y="6100104"/>
            <a:ext cx="10339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Strides - 1</a:t>
            </a:r>
            <a:endParaRPr lang="he-IL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4A5171-8CC3-495F-89E7-FD1FE2D21CBF}"/>
              </a:ext>
            </a:extLst>
          </p:cNvPr>
          <p:cNvSpPr txBox="1"/>
          <p:nvPr/>
        </p:nvSpPr>
        <p:spPr>
          <a:xfrm>
            <a:off x="4111903" y="3956746"/>
            <a:ext cx="25670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Kernel size=8</a:t>
            </a:r>
            <a:endParaRPr lang="he-IL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687487-CF2B-4597-B669-6E8E8A2F91DD}"/>
              </a:ext>
            </a:extLst>
          </p:cNvPr>
          <p:cNvCxnSpPr>
            <a:cxnSpLocks/>
          </p:cNvCxnSpPr>
          <p:nvPr/>
        </p:nvCxnSpPr>
        <p:spPr>
          <a:xfrm flipV="1">
            <a:off x="5655872" y="1509525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AE62C4-EF68-4599-8227-5AF6B663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0673"/>
              </p:ext>
            </p:extLst>
          </p:nvPr>
        </p:nvGraphicFramePr>
        <p:xfrm>
          <a:off x="6608022" y="455398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A93B9B0-5C85-4AA7-A69E-068F6442A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78044"/>
              </p:ext>
            </p:extLst>
          </p:nvPr>
        </p:nvGraphicFramePr>
        <p:xfrm>
          <a:off x="6608022" y="4162129"/>
          <a:ext cx="296901" cy="21358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898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80435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DBE80C-F87D-4E0B-ADC0-2D3FDA9845CE}"/>
              </a:ext>
            </a:extLst>
          </p:cNvPr>
          <p:cNvCxnSpPr>
            <a:cxnSpLocks/>
          </p:cNvCxnSpPr>
          <p:nvPr/>
        </p:nvCxnSpPr>
        <p:spPr>
          <a:xfrm flipV="1">
            <a:off x="5653076" y="5244024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C5937-44CB-4B4E-A2F5-D53CCC3DE90B}"/>
              </a:ext>
            </a:extLst>
          </p:cNvPr>
          <p:cNvCxnSpPr>
            <a:cxnSpLocks/>
          </p:cNvCxnSpPr>
          <p:nvPr/>
        </p:nvCxnSpPr>
        <p:spPr>
          <a:xfrm flipV="1">
            <a:off x="7351650" y="1501738"/>
            <a:ext cx="165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662D94-0AEE-4B4C-8755-A29C6E9AF730}"/>
              </a:ext>
            </a:extLst>
          </p:cNvPr>
          <p:cNvSpPr txBox="1"/>
          <p:nvPr/>
        </p:nvSpPr>
        <p:spPr>
          <a:xfrm>
            <a:off x="7146411" y="96174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Global max pooling</a:t>
            </a:r>
            <a:endParaRPr lang="he-IL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D1B0BB-D536-4E2F-9ABA-5459490C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54876"/>
              </p:ext>
            </p:extLst>
          </p:nvPr>
        </p:nvGraphicFramePr>
        <p:xfrm>
          <a:off x="9213408" y="1331088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16FC2AC-8726-40AB-A5E4-1ABBB239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71484"/>
              </p:ext>
            </p:extLst>
          </p:nvPr>
        </p:nvGraphicFramePr>
        <p:xfrm>
          <a:off x="9208574" y="5096562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B79931-4335-4814-8E85-891E084C2AF5}"/>
              </a:ext>
            </a:extLst>
          </p:cNvPr>
          <p:cNvCxnSpPr>
            <a:cxnSpLocks/>
          </p:cNvCxnSpPr>
          <p:nvPr/>
        </p:nvCxnSpPr>
        <p:spPr>
          <a:xfrm flipV="1">
            <a:off x="7309244" y="5230241"/>
            <a:ext cx="165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7837A2-6E36-4855-8ED3-905F7C09F754}"/>
              </a:ext>
            </a:extLst>
          </p:cNvPr>
          <p:cNvSpPr txBox="1"/>
          <p:nvPr/>
        </p:nvSpPr>
        <p:spPr>
          <a:xfrm>
            <a:off x="7146410" y="472306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Global max pooling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540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C5937-44CB-4B4E-A2F5-D53CCC3DE90B}"/>
              </a:ext>
            </a:extLst>
          </p:cNvPr>
          <p:cNvCxnSpPr>
            <a:cxnSpLocks/>
          </p:cNvCxnSpPr>
          <p:nvPr/>
        </p:nvCxnSpPr>
        <p:spPr>
          <a:xfrm flipV="1">
            <a:off x="3952346" y="1343544"/>
            <a:ext cx="15406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D1B0BB-D536-4E2F-9ABA-5459490C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29388"/>
              </p:ext>
            </p:extLst>
          </p:nvPr>
        </p:nvGraphicFramePr>
        <p:xfrm>
          <a:off x="6213382" y="937822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16FC2AC-8726-40AB-A5E4-1ABBB239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8394"/>
              </p:ext>
            </p:extLst>
          </p:nvPr>
        </p:nvGraphicFramePr>
        <p:xfrm>
          <a:off x="6213382" y="4235681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D0F64A-2BDE-4896-9FF9-09B1EB04F3F0}"/>
              </a:ext>
            </a:extLst>
          </p:cNvPr>
          <p:cNvCxnSpPr>
            <a:cxnSpLocks/>
          </p:cNvCxnSpPr>
          <p:nvPr/>
        </p:nvCxnSpPr>
        <p:spPr>
          <a:xfrm flipV="1">
            <a:off x="3961377" y="5133605"/>
            <a:ext cx="15406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CDFE55-FC83-4D93-990E-B39BB26A96FC}"/>
              </a:ext>
            </a:extLst>
          </p:cNvPr>
          <p:cNvSpPr txBox="1"/>
          <p:nvPr/>
        </p:nvSpPr>
        <p:spPr>
          <a:xfrm>
            <a:off x="4209446" y="85834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93EF84-0AAF-4233-B60F-BD8BB158752A}"/>
              </a:ext>
            </a:extLst>
          </p:cNvPr>
          <p:cNvSpPr txBox="1"/>
          <p:nvPr/>
        </p:nvSpPr>
        <p:spPr>
          <a:xfrm>
            <a:off x="4093399" y="464840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8F3E1C2-FA3B-4314-BE98-16BE16716622}"/>
              </a:ext>
            </a:extLst>
          </p:cNvPr>
          <p:cNvSpPr/>
          <p:nvPr/>
        </p:nvSpPr>
        <p:spPr>
          <a:xfrm rot="10800000">
            <a:off x="5657188" y="243280"/>
            <a:ext cx="323871" cy="2673881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315090-F51B-4B02-82BE-C70525CAB5AA}"/>
              </a:ext>
            </a:extLst>
          </p:cNvPr>
          <p:cNvSpPr txBox="1"/>
          <p:nvPr/>
        </p:nvSpPr>
        <p:spPr>
          <a:xfrm>
            <a:off x="4133516" y="2198081"/>
            <a:ext cx="15506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Number of kernels of size 6</a:t>
            </a:r>
            <a:endParaRPr lang="he-IL" sz="1600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F5B0892-0619-4CE5-A7DD-8358FFCFE1E0}"/>
              </a:ext>
            </a:extLst>
          </p:cNvPr>
          <p:cNvSpPr/>
          <p:nvPr/>
        </p:nvSpPr>
        <p:spPr>
          <a:xfrm rot="10800000">
            <a:off x="5654749" y="3699683"/>
            <a:ext cx="323871" cy="2673881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5F9E7-5CB8-43CF-AC6A-8351D0FA3E9C}"/>
              </a:ext>
            </a:extLst>
          </p:cNvPr>
          <p:cNvSpPr txBox="1"/>
          <p:nvPr/>
        </p:nvSpPr>
        <p:spPr>
          <a:xfrm>
            <a:off x="4133515" y="5569476"/>
            <a:ext cx="15506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Number of kernels of size 8</a:t>
            </a:r>
            <a:endParaRPr lang="he-IL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8AFA0-75CE-49C8-AD4C-D20BF30C564E}"/>
              </a:ext>
            </a:extLst>
          </p:cNvPr>
          <p:cNvCxnSpPr/>
          <p:nvPr/>
        </p:nvCxnSpPr>
        <p:spPr>
          <a:xfrm>
            <a:off x="6845417" y="1317072"/>
            <a:ext cx="637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380A0B-5EE7-4F47-B964-5E12359C655F}"/>
              </a:ext>
            </a:extLst>
          </p:cNvPr>
          <p:cNvCxnSpPr>
            <a:cxnSpLocks/>
          </p:cNvCxnSpPr>
          <p:nvPr/>
        </p:nvCxnSpPr>
        <p:spPr>
          <a:xfrm>
            <a:off x="7482980" y="1317072"/>
            <a:ext cx="54473" cy="3700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F75F2F-019D-4B17-A6DF-FF29FEE02599}"/>
              </a:ext>
            </a:extLst>
          </p:cNvPr>
          <p:cNvCxnSpPr/>
          <p:nvPr/>
        </p:nvCxnSpPr>
        <p:spPr>
          <a:xfrm>
            <a:off x="6899890" y="5010743"/>
            <a:ext cx="637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5B2467-4CB0-4225-91AF-499B35E61D54}"/>
              </a:ext>
            </a:extLst>
          </p:cNvPr>
          <p:cNvCxnSpPr>
            <a:cxnSpLocks/>
          </p:cNvCxnSpPr>
          <p:nvPr/>
        </p:nvCxnSpPr>
        <p:spPr>
          <a:xfrm>
            <a:off x="7518666" y="3172407"/>
            <a:ext cx="991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09FB635-12D6-4795-8EA2-0693326A379D}"/>
              </a:ext>
            </a:extLst>
          </p:cNvPr>
          <p:cNvSpPr txBox="1"/>
          <p:nvPr/>
        </p:nvSpPr>
        <p:spPr>
          <a:xfrm>
            <a:off x="7552814" y="2828848"/>
            <a:ext cx="10058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/>
              <a:t>Concat</a:t>
            </a:r>
            <a:endParaRPr lang="he-IL" sz="160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4D92C80-A6ED-480F-97E9-7CCF2881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84031"/>
              </p:ext>
            </p:extLst>
          </p:nvPr>
        </p:nvGraphicFramePr>
        <p:xfrm>
          <a:off x="8710756" y="2099478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630EC1B-7AB0-4520-B5FB-8FB58DF2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29728"/>
              </p:ext>
            </p:extLst>
          </p:nvPr>
        </p:nvGraphicFramePr>
        <p:xfrm>
          <a:off x="8710465" y="3169253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D0F64A-2BDE-4896-9FF9-09B1EB04F3F0}"/>
              </a:ext>
            </a:extLst>
          </p:cNvPr>
          <p:cNvCxnSpPr>
            <a:cxnSpLocks/>
          </p:cNvCxnSpPr>
          <p:nvPr/>
        </p:nvCxnSpPr>
        <p:spPr>
          <a:xfrm>
            <a:off x="4218477" y="3428544"/>
            <a:ext cx="1813207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93EF84-0AAF-4233-B60F-BD8BB158752A}"/>
              </a:ext>
            </a:extLst>
          </p:cNvPr>
          <p:cNvSpPr txBox="1"/>
          <p:nvPr/>
        </p:nvSpPr>
        <p:spPr>
          <a:xfrm>
            <a:off x="4725694" y="2961097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4D92C80-A6ED-480F-97E9-7CCF2881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64198"/>
              </p:ext>
            </p:extLst>
          </p:nvPr>
        </p:nvGraphicFramePr>
        <p:xfrm>
          <a:off x="6353450" y="2262505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630EC1B-7AB0-4520-B5FB-8FB58DF2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42256"/>
              </p:ext>
            </p:extLst>
          </p:nvPr>
        </p:nvGraphicFramePr>
        <p:xfrm>
          <a:off x="6353159" y="3332280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0F2F7-6BCB-4461-AD92-B6BC4A98D4AF}"/>
              </a:ext>
            </a:extLst>
          </p:cNvPr>
          <p:cNvCxnSpPr>
            <a:cxnSpLocks/>
          </p:cNvCxnSpPr>
          <p:nvPr/>
        </p:nvCxnSpPr>
        <p:spPr>
          <a:xfrm>
            <a:off x="6828851" y="3428088"/>
            <a:ext cx="796742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3F5AED1-416B-42EB-A79D-FB9065DC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842"/>
              </p:ext>
            </p:extLst>
          </p:nvPr>
        </p:nvGraphicFramePr>
        <p:xfrm>
          <a:off x="8277525" y="2582894"/>
          <a:ext cx="296901" cy="186886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46688"/>
                  </a:ext>
                </a:extLst>
              </a:tr>
            </a:tbl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617A401A-BA58-4AB5-90FE-027160611D34}"/>
              </a:ext>
            </a:extLst>
          </p:cNvPr>
          <p:cNvSpPr/>
          <p:nvPr/>
        </p:nvSpPr>
        <p:spPr>
          <a:xfrm rot="10800000">
            <a:off x="7864388" y="2597467"/>
            <a:ext cx="296899" cy="1830065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CE3BF6-C300-4912-B1E5-8C5E99A79A02}"/>
              </a:ext>
            </a:extLst>
          </p:cNvPr>
          <p:cNvSpPr txBox="1"/>
          <p:nvPr/>
        </p:nvSpPr>
        <p:spPr>
          <a:xfrm>
            <a:off x="6888854" y="3605616"/>
            <a:ext cx="124371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Dense layer </a:t>
            </a:r>
          </a:p>
          <a:p>
            <a:r>
              <a:rPr lang="en-US" sz="1600" dirty="0"/>
              <a:t>size</a:t>
            </a:r>
            <a:endParaRPr lang="he-IL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E5FC03-2C9B-4695-B52B-7C62118E5A31}"/>
              </a:ext>
            </a:extLst>
          </p:cNvPr>
          <p:cNvCxnSpPr>
            <a:cxnSpLocks/>
          </p:cNvCxnSpPr>
          <p:nvPr/>
        </p:nvCxnSpPr>
        <p:spPr>
          <a:xfrm>
            <a:off x="8941803" y="3429486"/>
            <a:ext cx="796742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3DDC821-D096-4AB5-9A50-3E065439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43280"/>
              </p:ext>
            </p:extLst>
          </p:nvPr>
        </p:nvGraphicFramePr>
        <p:xfrm>
          <a:off x="9957471" y="3294597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0569F57-D3AC-42F1-853D-BA700EAEED3A}"/>
              </a:ext>
            </a:extLst>
          </p:cNvPr>
          <p:cNvSpPr txBox="1"/>
          <p:nvPr/>
        </p:nvSpPr>
        <p:spPr>
          <a:xfrm>
            <a:off x="8918116" y="2991875"/>
            <a:ext cx="124371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Prediction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5501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383</Words>
  <Application>Microsoft Office PowerPoint</Application>
  <PresentationFormat>Widescreen</PresentationFormat>
  <Paragraphs>257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General network architecture</vt:lpstr>
      <vt:lpstr>Choosing kernel size</vt:lpstr>
      <vt:lpstr>Choosing kernel size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Dolav Nitay</dc:creator>
  <cp:lastModifiedBy>Dolav Nitay</cp:lastModifiedBy>
  <cp:revision>23</cp:revision>
  <dcterms:created xsi:type="dcterms:W3CDTF">2019-06-15T09:34:07Z</dcterms:created>
  <dcterms:modified xsi:type="dcterms:W3CDTF">2019-06-15T18:15:27Z</dcterms:modified>
</cp:coreProperties>
</file>