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254A9-20EA-45ED-3400-02C0CC2E7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23F3C-1370-51DF-679D-E29EC460A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14CDB-FCF0-0994-C121-3A3EDF62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F11E8-D116-25E9-7C88-94B66E6C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EBF35-0667-124B-5E9A-9F51E453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BBD45-5E38-9B0B-1BB0-D2B28420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8183F-A999-87BA-B5CE-5AAD08F1C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E9526-49B4-5FCE-C98D-0A5EAF51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6CE5C-E343-5809-4A98-EA5C9E0E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5AC4D-9049-A068-6198-134945A7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A909BC-1F0C-135E-E53B-9CBAE1E88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9C2CE-67DF-AC74-8CFB-81B94705D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8C1AA-BA21-1699-D8F8-7011DFB8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A7D73-98CC-5A79-F2AF-256D4D8B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13BEC-7210-B518-E83A-AB140A9B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4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E7EB5-63A9-DDD0-5790-097B409A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CA551-BADE-C7C6-98EF-F58AC9A6E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4D885-4CFE-D813-9720-4396C4B0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6A2AE-30DB-22A2-01D9-03A7E17C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C8496-CC14-4BEC-80A9-B14383AA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3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F4132-0DEF-59A4-D739-D4925D0A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A1535-454F-3414-D041-350AD3BA2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3BFBD-4A18-327A-638E-3BDA84DC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9A3D4-E004-875B-C3F7-F7890456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B3315-7013-BB69-6108-61D7B66A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1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15F1F-6E2E-BD91-5BA2-779BED46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D5CCE-6747-444A-A54C-C86ED651A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59C76-3563-530A-2CB0-6F3001C4E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12CF4-6BA1-A8FD-FD55-AA70A471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E4ED1-ACF3-1009-BFD5-DD4AF5E7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2F4BA-B77E-13CC-3212-29DE68CF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D455F-4BCA-8A6E-EEF4-FF7B1755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3AC43-9DFD-0975-ACA2-1701A00AD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E73CC-ACA0-E04B-4395-DA8CA9E0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21B91E-2641-1F71-8FD4-4796AA61E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D1D4AA-8653-263C-C7F7-CC9853931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FCFA1-8F82-4643-D209-B2D63805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A9E00-CFAF-06F6-0021-F62E72EB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1BC45A-5A9C-69BC-8469-73E67F54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4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1A542-EBF2-EBAD-9E06-6C547C7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FFB92C-ADEB-BB86-0A38-9532F855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BDC8F3-0D57-48D2-E8C3-8194720D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97A95A-E31D-DFAD-D7C1-E800D9D1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B516EE-3DAC-A85D-B64F-12114416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CEDD1D-42D0-864B-072D-3C1F01E8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F4FB4A-BF10-04B1-30CB-33536B13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8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EB3BA-CC86-A037-BB0A-6EC99D8A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F5C8C-44D1-24F7-B83D-9CEDA3EB6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A2D897-86E7-CD22-17F0-6BDD99648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45132-2245-38FB-BF7F-BA3AF359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3887D-C26F-73F8-090A-0B615F89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03840-BE0F-ECDB-16CD-EBF7716C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DC17-6114-0115-E010-DA29380E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3328F6-9346-86F5-5CC4-6E102D5F2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003868-3FF0-75C2-ADC1-F26F2FDD3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E14EDD-63E7-40BD-95EE-7AF3EC4F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846C7-5521-D0CB-C118-E19453E8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3CC3A-C99B-D1A9-B660-656355E9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2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B3F83-A171-BBB7-196A-016F18FB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1731D1-8E50-84AD-4794-94F752DE6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D61EC-F0CF-6AB6-9015-AEEA96D19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5457-BDBD-4095-8CF6-F91876E04C5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230C5-C509-5BC4-41A0-D1AE1921E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38EA8-AA95-540C-FB23-C8C986687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25B2-AF95-48C9-8656-8ECC68955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7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6BFA7-4F55-05D2-9A4E-8134E945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실패 케이스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549A1F-719D-7BC0-7506-0E0473161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0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실패 케이스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실패 케이스</dc:title>
  <dc:creator>제우 신</dc:creator>
  <cp:lastModifiedBy>제우 신</cp:lastModifiedBy>
  <cp:revision>1</cp:revision>
  <dcterms:created xsi:type="dcterms:W3CDTF">2024-03-21T15:14:03Z</dcterms:created>
  <dcterms:modified xsi:type="dcterms:W3CDTF">2024-03-21T15:14:10Z</dcterms:modified>
</cp:coreProperties>
</file>