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/>
            </a:lvl1pPr>
          </a:lstStyle>
          <a:p>
            <a:r>
              <a:t>저자 및 날짜</a:t>
            </a:r>
          </a:p>
        </p:txBody>
      </p:sp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10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10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의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의제 제목</a:t>
            </a:r>
          </a:p>
        </p:txBody>
      </p:sp>
      <p:sp>
        <p:nvSpPr>
          <p:cNvPr id="109" name="의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의제 부제</a:t>
            </a:r>
          </a:p>
        </p:txBody>
      </p:sp>
      <p:sp>
        <p:nvSpPr>
          <p:cNvPr id="110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의제 주제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사실 정보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사실 정보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속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속성</a:t>
            </a:r>
          </a:p>
        </p:txBody>
      </p:sp>
      <p:sp>
        <p:nvSpPr>
          <p:cNvPr id="136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“멋진 인용구”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볶음밥과 삶은 계란을 넣은 샐러드 그릇과 젓가락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연어 어묵, 샐러드, 후무스가 든 그릇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파슬리 버터, 구운 헤이즐넛, 파르메산 치즈를 올린 파파르델레 파스타 그릇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볶음밥과 삶은 계란을 넣은 샐러드 그릇과 젓가락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보카도와 라임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프레젠테이션 제목</a:t>
            </a:r>
          </a:p>
        </p:txBody>
      </p:sp>
      <p:sp>
        <p:nvSpPr>
          <p:cNvPr id="23" name="저자 및 날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/>
            </a:lvl1pPr>
          </a:lstStyle>
          <a:p>
            <a:r>
              <a:t>저자 및 날짜</a:t>
            </a:r>
          </a:p>
        </p:txBody>
      </p:sp>
      <p:sp>
        <p:nvSpPr>
          <p:cNvPr id="2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연어 어묵, 샐러드, 후무스가 든 그릇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슬라이드 제목</a:t>
            </a:r>
          </a:p>
        </p:txBody>
      </p:sp>
      <p:sp>
        <p:nvSpPr>
          <p:cNvPr id="3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43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파슬리 버터, 구운 헤이즐넛, 파르메산 치즈를 올린 파파르델레 파스타 그릇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작은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72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7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큰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82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8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섹션 제목</a:t>
            </a:r>
          </a:p>
        </p:txBody>
      </p:sp>
      <p:sp>
        <p:nvSpPr>
          <p:cNvPr id="9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제목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표 1"/>
          <p:cNvGraphicFramePr/>
          <p:nvPr/>
        </p:nvGraphicFramePr>
        <p:xfrm>
          <a:off x="1212850" y="6127853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 dirty="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 dirty="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" name="표 1"/>
          <p:cNvGraphicFramePr/>
          <p:nvPr/>
        </p:nvGraphicFramePr>
        <p:xfrm>
          <a:off x="1212850" y="6127853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6" name="i"/>
          <p:cNvSpPr/>
          <p:nvPr/>
        </p:nvSpPr>
        <p:spPr>
          <a:xfrm>
            <a:off x="10410985" y="4672571"/>
            <a:ext cx="797585" cy="79758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i</a:t>
            </a:r>
          </a:p>
        </p:txBody>
      </p:sp>
      <p:sp>
        <p:nvSpPr>
          <p:cNvPr id="227" name="선"/>
          <p:cNvSpPr/>
          <p:nvPr/>
        </p:nvSpPr>
        <p:spPr>
          <a:xfrm>
            <a:off x="10809803" y="5463150"/>
            <a:ext cx="1" cy="650477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8" name="j"/>
          <p:cNvSpPr/>
          <p:nvPr/>
        </p:nvSpPr>
        <p:spPr>
          <a:xfrm>
            <a:off x="15880081" y="8155999"/>
            <a:ext cx="797585" cy="7975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j</a:t>
            </a:r>
          </a:p>
        </p:txBody>
      </p:sp>
      <p:sp>
        <p:nvSpPr>
          <p:cNvPr id="229" name="선"/>
          <p:cNvSpPr/>
          <p:nvPr/>
        </p:nvSpPr>
        <p:spPr>
          <a:xfrm flipV="1">
            <a:off x="16278900" y="7585847"/>
            <a:ext cx="1" cy="650477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0" name="count = 7"/>
          <p:cNvSpPr txBox="1"/>
          <p:nvPr/>
        </p:nvSpPr>
        <p:spPr>
          <a:xfrm>
            <a:off x="20421232" y="12207040"/>
            <a:ext cx="2857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count = 7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" name="표 1"/>
          <p:cNvGraphicFramePr/>
          <p:nvPr/>
        </p:nvGraphicFramePr>
        <p:xfrm>
          <a:off x="1212850" y="6127853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3" name="i"/>
          <p:cNvSpPr/>
          <p:nvPr/>
        </p:nvSpPr>
        <p:spPr>
          <a:xfrm>
            <a:off x="10410985" y="4672571"/>
            <a:ext cx="797585" cy="79758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i</a:t>
            </a:r>
          </a:p>
        </p:txBody>
      </p:sp>
      <p:sp>
        <p:nvSpPr>
          <p:cNvPr id="234" name="선"/>
          <p:cNvSpPr/>
          <p:nvPr/>
        </p:nvSpPr>
        <p:spPr>
          <a:xfrm>
            <a:off x="10809803" y="5463150"/>
            <a:ext cx="1" cy="650477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5" name="j"/>
          <p:cNvSpPr/>
          <p:nvPr/>
        </p:nvSpPr>
        <p:spPr>
          <a:xfrm>
            <a:off x="15880081" y="8155999"/>
            <a:ext cx="797585" cy="7975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j</a:t>
            </a:r>
          </a:p>
        </p:txBody>
      </p:sp>
      <p:sp>
        <p:nvSpPr>
          <p:cNvPr id="236" name="선"/>
          <p:cNvSpPr/>
          <p:nvPr/>
        </p:nvSpPr>
        <p:spPr>
          <a:xfrm flipV="1">
            <a:off x="16278899" y="7585847"/>
            <a:ext cx="1" cy="650477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7" name="count = 7"/>
          <p:cNvSpPr txBox="1"/>
          <p:nvPr/>
        </p:nvSpPr>
        <p:spPr>
          <a:xfrm>
            <a:off x="20421232" y="12207040"/>
            <a:ext cx="2857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count = 7</a:t>
            </a:r>
          </a:p>
        </p:txBody>
      </p:sp>
      <p:sp>
        <p:nvSpPr>
          <p:cNvPr id="239" name="연결선"/>
          <p:cNvSpPr/>
          <p:nvPr/>
        </p:nvSpPr>
        <p:spPr>
          <a:xfrm>
            <a:off x="16323550" y="7588798"/>
            <a:ext cx="2772992" cy="449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0"/>
                </a:moveTo>
                <a:cubicBezTo>
                  <a:pt x="7152" y="21545"/>
                  <a:pt x="14352" y="21600"/>
                  <a:pt x="21600" y="164"/>
                </a:cubicBezTo>
              </a:path>
            </a:pathLst>
          </a:cu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" name="표 1"/>
          <p:cNvGraphicFramePr/>
          <p:nvPr/>
        </p:nvGraphicFramePr>
        <p:xfrm>
          <a:off x="1212850" y="6127853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2" name="i"/>
          <p:cNvSpPr/>
          <p:nvPr/>
        </p:nvSpPr>
        <p:spPr>
          <a:xfrm>
            <a:off x="10410985" y="4672571"/>
            <a:ext cx="797585" cy="79758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i</a:t>
            </a:r>
          </a:p>
        </p:txBody>
      </p:sp>
      <p:sp>
        <p:nvSpPr>
          <p:cNvPr id="243" name="선"/>
          <p:cNvSpPr/>
          <p:nvPr/>
        </p:nvSpPr>
        <p:spPr>
          <a:xfrm>
            <a:off x="10809803" y="5463150"/>
            <a:ext cx="1" cy="650477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4" name="j"/>
          <p:cNvSpPr/>
          <p:nvPr/>
        </p:nvSpPr>
        <p:spPr>
          <a:xfrm>
            <a:off x="18671363" y="8155999"/>
            <a:ext cx="797585" cy="7975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j</a:t>
            </a:r>
          </a:p>
        </p:txBody>
      </p:sp>
      <p:sp>
        <p:nvSpPr>
          <p:cNvPr id="245" name="선"/>
          <p:cNvSpPr/>
          <p:nvPr/>
        </p:nvSpPr>
        <p:spPr>
          <a:xfrm flipV="1">
            <a:off x="19070181" y="7585847"/>
            <a:ext cx="1" cy="650477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6" name="count = 7"/>
          <p:cNvSpPr txBox="1"/>
          <p:nvPr/>
        </p:nvSpPr>
        <p:spPr>
          <a:xfrm>
            <a:off x="20421232" y="12207040"/>
            <a:ext cx="2857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count = 7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8" name="표 1"/>
          <p:cNvGraphicFramePr/>
          <p:nvPr/>
        </p:nvGraphicFramePr>
        <p:xfrm>
          <a:off x="1212850" y="6127853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9" name="i"/>
          <p:cNvSpPr/>
          <p:nvPr/>
        </p:nvSpPr>
        <p:spPr>
          <a:xfrm>
            <a:off x="10410985" y="4672571"/>
            <a:ext cx="797585" cy="79758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i</a:t>
            </a:r>
          </a:p>
        </p:txBody>
      </p:sp>
      <p:sp>
        <p:nvSpPr>
          <p:cNvPr id="250" name="선"/>
          <p:cNvSpPr/>
          <p:nvPr/>
        </p:nvSpPr>
        <p:spPr>
          <a:xfrm>
            <a:off x="10809803" y="5463150"/>
            <a:ext cx="1" cy="650477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1" name="j"/>
          <p:cNvSpPr/>
          <p:nvPr/>
        </p:nvSpPr>
        <p:spPr>
          <a:xfrm>
            <a:off x="18671362" y="8155999"/>
            <a:ext cx="797585" cy="7975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j</a:t>
            </a:r>
          </a:p>
        </p:txBody>
      </p:sp>
      <p:sp>
        <p:nvSpPr>
          <p:cNvPr id="252" name="선"/>
          <p:cNvSpPr/>
          <p:nvPr/>
        </p:nvSpPr>
        <p:spPr>
          <a:xfrm flipV="1">
            <a:off x="19070180" y="7585847"/>
            <a:ext cx="1" cy="650477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3" name="count = 7"/>
          <p:cNvSpPr txBox="1"/>
          <p:nvPr/>
        </p:nvSpPr>
        <p:spPr>
          <a:xfrm>
            <a:off x="20421232" y="12207040"/>
            <a:ext cx="2857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count = 7</a:t>
            </a:r>
          </a:p>
        </p:txBody>
      </p:sp>
      <p:sp>
        <p:nvSpPr>
          <p:cNvPr id="255" name="연결선"/>
          <p:cNvSpPr/>
          <p:nvPr/>
        </p:nvSpPr>
        <p:spPr>
          <a:xfrm>
            <a:off x="19080791" y="7588798"/>
            <a:ext cx="2772992" cy="449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0"/>
                </a:moveTo>
                <a:cubicBezTo>
                  <a:pt x="7152" y="21545"/>
                  <a:pt x="14352" y="21600"/>
                  <a:pt x="21600" y="164"/>
                </a:cubicBezTo>
              </a:path>
            </a:pathLst>
          </a:cu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7" name="표 1"/>
          <p:cNvGraphicFramePr/>
          <p:nvPr/>
        </p:nvGraphicFramePr>
        <p:xfrm>
          <a:off x="1212850" y="6127853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8" name="i"/>
          <p:cNvSpPr/>
          <p:nvPr/>
        </p:nvSpPr>
        <p:spPr>
          <a:xfrm>
            <a:off x="10410985" y="4672571"/>
            <a:ext cx="797585" cy="79758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i</a:t>
            </a:r>
          </a:p>
        </p:txBody>
      </p:sp>
      <p:sp>
        <p:nvSpPr>
          <p:cNvPr id="259" name="선"/>
          <p:cNvSpPr/>
          <p:nvPr/>
        </p:nvSpPr>
        <p:spPr>
          <a:xfrm>
            <a:off x="10809803" y="5463150"/>
            <a:ext cx="1" cy="650477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0" name="count = 7"/>
          <p:cNvSpPr txBox="1"/>
          <p:nvPr/>
        </p:nvSpPr>
        <p:spPr>
          <a:xfrm>
            <a:off x="20421232" y="12207040"/>
            <a:ext cx="2857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count = 7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2" name="표 1"/>
          <p:cNvGraphicFramePr/>
          <p:nvPr/>
        </p:nvGraphicFramePr>
        <p:xfrm>
          <a:off x="1212850" y="6127853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3" name="i"/>
          <p:cNvSpPr/>
          <p:nvPr/>
        </p:nvSpPr>
        <p:spPr>
          <a:xfrm>
            <a:off x="10410985" y="4672571"/>
            <a:ext cx="797585" cy="79758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i</a:t>
            </a:r>
          </a:p>
        </p:txBody>
      </p:sp>
      <p:sp>
        <p:nvSpPr>
          <p:cNvPr id="264" name="선"/>
          <p:cNvSpPr/>
          <p:nvPr/>
        </p:nvSpPr>
        <p:spPr>
          <a:xfrm>
            <a:off x="10809803" y="5463150"/>
            <a:ext cx="1" cy="650477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5" name="j"/>
          <p:cNvSpPr/>
          <p:nvPr/>
        </p:nvSpPr>
        <p:spPr>
          <a:xfrm>
            <a:off x="10410984" y="8155999"/>
            <a:ext cx="797585" cy="7975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j</a:t>
            </a:r>
          </a:p>
        </p:txBody>
      </p:sp>
      <p:sp>
        <p:nvSpPr>
          <p:cNvPr id="266" name="선"/>
          <p:cNvSpPr/>
          <p:nvPr/>
        </p:nvSpPr>
        <p:spPr>
          <a:xfrm flipV="1">
            <a:off x="10809802" y="7585847"/>
            <a:ext cx="1" cy="650477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7" name="count = 6"/>
          <p:cNvSpPr txBox="1"/>
          <p:nvPr/>
        </p:nvSpPr>
        <p:spPr>
          <a:xfrm>
            <a:off x="20421232" y="12207040"/>
            <a:ext cx="2857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count = 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" name="표 1"/>
          <p:cNvGraphicFramePr/>
          <p:nvPr/>
        </p:nvGraphicFramePr>
        <p:xfrm>
          <a:off x="1212850" y="6127853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0" name="i"/>
          <p:cNvSpPr/>
          <p:nvPr/>
        </p:nvSpPr>
        <p:spPr>
          <a:xfrm>
            <a:off x="10410985" y="4672571"/>
            <a:ext cx="797585" cy="79758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i</a:t>
            </a:r>
          </a:p>
        </p:txBody>
      </p:sp>
      <p:sp>
        <p:nvSpPr>
          <p:cNvPr id="271" name="선"/>
          <p:cNvSpPr/>
          <p:nvPr/>
        </p:nvSpPr>
        <p:spPr>
          <a:xfrm>
            <a:off x="10809803" y="5463150"/>
            <a:ext cx="1" cy="650477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2" name="j"/>
          <p:cNvSpPr/>
          <p:nvPr/>
        </p:nvSpPr>
        <p:spPr>
          <a:xfrm>
            <a:off x="10410984" y="8155999"/>
            <a:ext cx="797585" cy="7975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j</a:t>
            </a:r>
          </a:p>
        </p:txBody>
      </p:sp>
      <p:sp>
        <p:nvSpPr>
          <p:cNvPr id="273" name="선"/>
          <p:cNvSpPr/>
          <p:nvPr/>
        </p:nvSpPr>
        <p:spPr>
          <a:xfrm flipV="1">
            <a:off x="10809802" y="7585847"/>
            <a:ext cx="1" cy="650477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4" name="count = 6"/>
          <p:cNvSpPr txBox="1"/>
          <p:nvPr/>
        </p:nvSpPr>
        <p:spPr>
          <a:xfrm>
            <a:off x="20421232" y="12207040"/>
            <a:ext cx="2857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count = 6</a:t>
            </a:r>
          </a:p>
        </p:txBody>
      </p:sp>
      <p:sp>
        <p:nvSpPr>
          <p:cNvPr id="276" name="연결선"/>
          <p:cNvSpPr/>
          <p:nvPr/>
        </p:nvSpPr>
        <p:spPr>
          <a:xfrm>
            <a:off x="10820414" y="7588798"/>
            <a:ext cx="2772992" cy="449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0"/>
                </a:moveTo>
                <a:cubicBezTo>
                  <a:pt x="7152" y="21545"/>
                  <a:pt x="14352" y="21600"/>
                  <a:pt x="21600" y="164"/>
                </a:cubicBezTo>
              </a:path>
            </a:pathLst>
          </a:cu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8" name="표 1"/>
          <p:cNvGraphicFramePr/>
          <p:nvPr/>
        </p:nvGraphicFramePr>
        <p:xfrm>
          <a:off x="1212850" y="6127853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9" name="i"/>
          <p:cNvSpPr/>
          <p:nvPr/>
        </p:nvSpPr>
        <p:spPr>
          <a:xfrm>
            <a:off x="10410985" y="4672571"/>
            <a:ext cx="797585" cy="79758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i</a:t>
            </a:r>
          </a:p>
        </p:txBody>
      </p:sp>
      <p:sp>
        <p:nvSpPr>
          <p:cNvPr id="280" name="선"/>
          <p:cNvSpPr/>
          <p:nvPr/>
        </p:nvSpPr>
        <p:spPr>
          <a:xfrm>
            <a:off x="10809803" y="5463150"/>
            <a:ext cx="1" cy="650477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1" name="j"/>
          <p:cNvSpPr/>
          <p:nvPr/>
        </p:nvSpPr>
        <p:spPr>
          <a:xfrm>
            <a:off x="13145532" y="8155999"/>
            <a:ext cx="797585" cy="7975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j</a:t>
            </a:r>
          </a:p>
        </p:txBody>
      </p:sp>
      <p:sp>
        <p:nvSpPr>
          <p:cNvPr id="282" name="선"/>
          <p:cNvSpPr/>
          <p:nvPr/>
        </p:nvSpPr>
        <p:spPr>
          <a:xfrm flipV="1">
            <a:off x="13544350" y="7585847"/>
            <a:ext cx="1" cy="650477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3" name="count = 6"/>
          <p:cNvSpPr txBox="1"/>
          <p:nvPr/>
        </p:nvSpPr>
        <p:spPr>
          <a:xfrm>
            <a:off x="20421232" y="12207040"/>
            <a:ext cx="2857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count = 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5" name="표 1"/>
          <p:cNvGraphicFramePr/>
          <p:nvPr/>
        </p:nvGraphicFramePr>
        <p:xfrm>
          <a:off x="1212850" y="6127853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6" name="i"/>
          <p:cNvSpPr/>
          <p:nvPr/>
        </p:nvSpPr>
        <p:spPr>
          <a:xfrm>
            <a:off x="10410985" y="4672571"/>
            <a:ext cx="797585" cy="79758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i</a:t>
            </a:r>
          </a:p>
        </p:txBody>
      </p:sp>
      <p:sp>
        <p:nvSpPr>
          <p:cNvPr id="287" name="선"/>
          <p:cNvSpPr/>
          <p:nvPr/>
        </p:nvSpPr>
        <p:spPr>
          <a:xfrm>
            <a:off x="10809803" y="5463150"/>
            <a:ext cx="1" cy="650477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8" name="j"/>
          <p:cNvSpPr/>
          <p:nvPr/>
        </p:nvSpPr>
        <p:spPr>
          <a:xfrm>
            <a:off x="13145532" y="8155999"/>
            <a:ext cx="797585" cy="7975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j</a:t>
            </a:r>
          </a:p>
        </p:txBody>
      </p:sp>
      <p:sp>
        <p:nvSpPr>
          <p:cNvPr id="289" name="선"/>
          <p:cNvSpPr/>
          <p:nvPr/>
        </p:nvSpPr>
        <p:spPr>
          <a:xfrm flipV="1">
            <a:off x="13544350" y="7585847"/>
            <a:ext cx="1" cy="650477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0" name="count = 6"/>
          <p:cNvSpPr txBox="1"/>
          <p:nvPr/>
        </p:nvSpPr>
        <p:spPr>
          <a:xfrm>
            <a:off x="20421232" y="12207040"/>
            <a:ext cx="2857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count = 6</a:t>
            </a:r>
          </a:p>
        </p:txBody>
      </p:sp>
      <p:sp>
        <p:nvSpPr>
          <p:cNvPr id="292" name="연결선"/>
          <p:cNvSpPr/>
          <p:nvPr/>
        </p:nvSpPr>
        <p:spPr>
          <a:xfrm>
            <a:off x="13554962" y="7588798"/>
            <a:ext cx="2772992" cy="449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0"/>
                </a:moveTo>
                <a:cubicBezTo>
                  <a:pt x="7152" y="21545"/>
                  <a:pt x="14352" y="21600"/>
                  <a:pt x="21600" y="164"/>
                </a:cubicBezTo>
              </a:path>
            </a:pathLst>
          </a:cu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" name="표 1"/>
          <p:cNvGraphicFramePr/>
          <p:nvPr/>
        </p:nvGraphicFramePr>
        <p:xfrm>
          <a:off x="1212850" y="6127853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5" name="i"/>
          <p:cNvSpPr/>
          <p:nvPr/>
        </p:nvSpPr>
        <p:spPr>
          <a:xfrm>
            <a:off x="10410985" y="4672571"/>
            <a:ext cx="797585" cy="79758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i</a:t>
            </a:r>
          </a:p>
        </p:txBody>
      </p:sp>
      <p:sp>
        <p:nvSpPr>
          <p:cNvPr id="296" name="선"/>
          <p:cNvSpPr/>
          <p:nvPr/>
        </p:nvSpPr>
        <p:spPr>
          <a:xfrm>
            <a:off x="10809803" y="5463150"/>
            <a:ext cx="1" cy="650477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7" name="j"/>
          <p:cNvSpPr/>
          <p:nvPr/>
        </p:nvSpPr>
        <p:spPr>
          <a:xfrm>
            <a:off x="15914120" y="8155999"/>
            <a:ext cx="797585" cy="7975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j</a:t>
            </a:r>
          </a:p>
        </p:txBody>
      </p:sp>
      <p:sp>
        <p:nvSpPr>
          <p:cNvPr id="298" name="선"/>
          <p:cNvSpPr/>
          <p:nvPr/>
        </p:nvSpPr>
        <p:spPr>
          <a:xfrm flipV="1">
            <a:off x="16312938" y="7585847"/>
            <a:ext cx="1" cy="650477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9" name="count = 6"/>
          <p:cNvSpPr txBox="1"/>
          <p:nvPr/>
        </p:nvSpPr>
        <p:spPr>
          <a:xfrm>
            <a:off x="20421232" y="12207040"/>
            <a:ext cx="2857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count = 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표 1"/>
          <p:cNvGraphicFramePr/>
          <p:nvPr/>
        </p:nvGraphicFramePr>
        <p:xfrm>
          <a:off x="1212850" y="6127853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4" name="i"/>
          <p:cNvSpPr/>
          <p:nvPr/>
        </p:nvSpPr>
        <p:spPr>
          <a:xfrm>
            <a:off x="2173301" y="4672571"/>
            <a:ext cx="797585" cy="79758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i</a:t>
            </a:r>
          </a:p>
        </p:txBody>
      </p:sp>
      <p:sp>
        <p:nvSpPr>
          <p:cNvPr id="175" name="선"/>
          <p:cNvSpPr/>
          <p:nvPr/>
        </p:nvSpPr>
        <p:spPr>
          <a:xfrm>
            <a:off x="2572119" y="5463149"/>
            <a:ext cx="1" cy="650478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6" name="count = 8"/>
          <p:cNvSpPr txBox="1"/>
          <p:nvPr/>
        </p:nvSpPr>
        <p:spPr>
          <a:xfrm>
            <a:off x="20421232" y="12207040"/>
            <a:ext cx="2857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count = 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1" name="표 1"/>
          <p:cNvGraphicFramePr/>
          <p:nvPr/>
        </p:nvGraphicFramePr>
        <p:xfrm>
          <a:off x="1212850" y="6127853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2" name="i"/>
          <p:cNvSpPr/>
          <p:nvPr/>
        </p:nvSpPr>
        <p:spPr>
          <a:xfrm>
            <a:off x="10410985" y="4672571"/>
            <a:ext cx="797585" cy="79758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i</a:t>
            </a:r>
          </a:p>
        </p:txBody>
      </p:sp>
      <p:sp>
        <p:nvSpPr>
          <p:cNvPr id="303" name="선"/>
          <p:cNvSpPr/>
          <p:nvPr/>
        </p:nvSpPr>
        <p:spPr>
          <a:xfrm>
            <a:off x="10809803" y="5463150"/>
            <a:ext cx="1" cy="650477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04" name="j"/>
          <p:cNvSpPr/>
          <p:nvPr/>
        </p:nvSpPr>
        <p:spPr>
          <a:xfrm>
            <a:off x="15914120" y="8155999"/>
            <a:ext cx="797585" cy="7975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j</a:t>
            </a:r>
          </a:p>
        </p:txBody>
      </p:sp>
      <p:sp>
        <p:nvSpPr>
          <p:cNvPr id="305" name="선"/>
          <p:cNvSpPr/>
          <p:nvPr/>
        </p:nvSpPr>
        <p:spPr>
          <a:xfrm flipV="1">
            <a:off x="16312938" y="7585847"/>
            <a:ext cx="1" cy="650477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06" name="count = 6"/>
          <p:cNvSpPr txBox="1"/>
          <p:nvPr/>
        </p:nvSpPr>
        <p:spPr>
          <a:xfrm>
            <a:off x="20421232" y="12207040"/>
            <a:ext cx="2857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count = 6</a:t>
            </a:r>
          </a:p>
        </p:txBody>
      </p:sp>
      <p:sp>
        <p:nvSpPr>
          <p:cNvPr id="308" name="연결선"/>
          <p:cNvSpPr/>
          <p:nvPr/>
        </p:nvSpPr>
        <p:spPr>
          <a:xfrm>
            <a:off x="16323551" y="7588798"/>
            <a:ext cx="2772992" cy="449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0"/>
                </a:moveTo>
                <a:cubicBezTo>
                  <a:pt x="7152" y="21545"/>
                  <a:pt x="14352" y="21600"/>
                  <a:pt x="21600" y="164"/>
                </a:cubicBezTo>
              </a:path>
            </a:pathLst>
          </a:cu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0" name="표 1"/>
          <p:cNvGraphicFramePr/>
          <p:nvPr/>
        </p:nvGraphicFramePr>
        <p:xfrm>
          <a:off x="1212850" y="6127853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 dirty="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solidFill>
                            <a:srgbClr val="D5D5D5"/>
                          </a:solidFill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 dirty="0">
                          <a:solidFill>
                            <a:srgbClr val="D5D5D5"/>
                          </a:solidFill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1" name="count = 6"/>
          <p:cNvSpPr txBox="1"/>
          <p:nvPr/>
        </p:nvSpPr>
        <p:spPr>
          <a:xfrm>
            <a:off x="20421232" y="12207040"/>
            <a:ext cx="2857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count = 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1">
            <a:extLst>
              <a:ext uri="{FF2B5EF4-FFF2-40B4-BE49-F238E27FC236}">
                <a16:creationId xmlns:a16="http://schemas.microsoft.com/office/drawing/2014/main" id="{C05879E1-FAF4-1FB4-C21A-0F1F6DD6B4C8}"/>
              </a:ext>
            </a:extLst>
          </p:cNvPr>
          <p:cNvGraphicFramePr/>
          <p:nvPr/>
        </p:nvGraphicFramePr>
        <p:xfrm>
          <a:off x="1212850" y="6127853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 dirty="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 dirty="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5" name="표 1"/>
          <p:cNvGraphicFramePr/>
          <p:nvPr>
            <p:extLst>
              <p:ext uri="{D42A27DB-BD31-4B8C-83A1-F6EECF244321}">
                <p14:modId xmlns:p14="http://schemas.microsoft.com/office/powerpoint/2010/main" val="3142870471"/>
              </p:ext>
            </p:extLst>
          </p:nvPr>
        </p:nvGraphicFramePr>
        <p:xfrm>
          <a:off x="1212849" y="3302531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 dirty="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 dirty="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6" name="표 1-1"/>
          <p:cNvGraphicFramePr/>
          <p:nvPr/>
        </p:nvGraphicFramePr>
        <p:xfrm>
          <a:off x="1212849" y="8807854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7" name="count = 0"/>
          <p:cNvSpPr txBox="1"/>
          <p:nvPr/>
        </p:nvSpPr>
        <p:spPr>
          <a:xfrm>
            <a:off x="20421232" y="12207040"/>
            <a:ext cx="2857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count = 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" name="표 1"/>
          <p:cNvGraphicFramePr/>
          <p:nvPr/>
        </p:nvGraphicFramePr>
        <p:xfrm>
          <a:off x="1212850" y="3302531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0" name="표 1-1"/>
          <p:cNvGraphicFramePr/>
          <p:nvPr/>
        </p:nvGraphicFramePr>
        <p:xfrm>
          <a:off x="1212850" y="8807854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1" name="i"/>
          <p:cNvSpPr/>
          <p:nvPr/>
        </p:nvSpPr>
        <p:spPr>
          <a:xfrm>
            <a:off x="2139260" y="1847249"/>
            <a:ext cx="797585" cy="79758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i</a:t>
            </a:r>
          </a:p>
        </p:txBody>
      </p:sp>
      <p:sp>
        <p:nvSpPr>
          <p:cNvPr id="322" name="선"/>
          <p:cNvSpPr/>
          <p:nvPr/>
        </p:nvSpPr>
        <p:spPr>
          <a:xfrm>
            <a:off x="2538079" y="2637828"/>
            <a:ext cx="1" cy="650477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23" name="j"/>
          <p:cNvSpPr/>
          <p:nvPr/>
        </p:nvSpPr>
        <p:spPr>
          <a:xfrm>
            <a:off x="2139260" y="7339039"/>
            <a:ext cx="797585" cy="7975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j</a:t>
            </a:r>
          </a:p>
        </p:txBody>
      </p:sp>
      <p:sp>
        <p:nvSpPr>
          <p:cNvPr id="324" name="선"/>
          <p:cNvSpPr/>
          <p:nvPr/>
        </p:nvSpPr>
        <p:spPr>
          <a:xfrm>
            <a:off x="2538079" y="8129618"/>
            <a:ext cx="1" cy="650477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25" name="count = 0"/>
          <p:cNvSpPr txBox="1"/>
          <p:nvPr/>
        </p:nvSpPr>
        <p:spPr>
          <a:xfrm>
            <a:off x="20421232" y="12207040"/>
            <a:ext cx="2857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count = 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" name="표 1"/>
          <p:cNvGraphicFramePr/>
          <p:nvPr/>
        </p:nvGraphicFramePr>
        <p:xfrm>
          <a:off x="1212850" y="3302531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8" name="표 1-1"/>
          <p:cNvGraphicFramePr/>
          <p:nvPr/>
        </p:nvGraphicFramePr>
        <p:xfrm>
          <a:off x="1212850" y="8807854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9" name="i"/>
          <p:cNvSpPr/>
          <p:nvPr/>
        </p:nvSpPr>
        <p:spPr>
          <a:xfrm>
            <a:off x="2139260" y="1847249"/>
            <a:ext cx="797585" cy="79758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i</a:t>
            </a:r>
          </a:p>
        </p:txBody>
      </p:sp>
      <p:sp>
        <p:nvSpPr>
          <p:cNvPr id="330" name="선"/>
          <p:cNvSpPr/>
          <p:nvPr/>
        </p:nvSpPr>
        <p:spPr>
          <a:xfrm>
            <a:off x="2538079" y="2637828"/>
            <a:ext cx="1" cy="650477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31" name="j"/>
          <p:cNvSpPr/>
          <p:nvPr/>
        </p:nvSpPr>
        <p:spPr>
          <a:xfrm>
            <a:off x="2139260" y="7339039"/>
            <a:ext cx="797585" cy="7975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j</a:t>
            </a:r>
          </a:p>
        </p:txBody>
      </p:sp>
      <p:sp>
        <p:nvSpPr>
          <p:cNvPr id="332" name="선"/>
          <p:cNvSpPr/>
          <p:nvPr/>
        </p:nvSpPr>
        <p:spPr>
          <a:xfrm>
            <a:off x="2538079" y="8129617"/>
            <a:ext cx="1" cy="650478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33" name="count = 1"/>
          <p:cNvSpPr txBox="1"/>
          <p:nvPr/>
        </p:nvSpPr>
        <p:spPr>
          <a:xfrm>
            <a:off x="20421232" y="12207040"/>
            <a:ext cx="2857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count = 1</a:t>
            </a:r>
          </a:p>
        </p:txBody>
      </p:sp>
      <p:sp>
        <p:nvSpPr>
          <p:cNvPr id="335" name="연결선"/>
          <p:cNvSpPr/>
          <p:nvPr/>
        </p:nvSpPr>
        <p:spPr>
          <a:xfrm>
            <a:off x="1661235" y="4749634"/>
            <a:ext cx="909543" cy="4011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4" h="21600" extrusionOk="0">
                <a:moveTo>
                  <a:pt x="15244" y="21600"/>
                </a:moveTo>
                <a:cubicBezTo>
                  <a:pt x="-5396" y="14193"/>
                  <a:pt x="-5076" y="6993"/>
                  <a:pt x="16204" y="0"/>
                </a:cubicBezTo>
              </a:path>
            </a:pathLst>
          </a:cu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표 1"/>
          <p:cNvGraphicFramePr/>
          <p:nvPr/>
        </p:nvGraphicFramePr>
        <p:xfrm>
          <a:off x="1212850" y="3302531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8" name="표 1-1"/>
          <p:cNvGraphicFramePr/>
          <p:nvPr/>
        </p:nvGraphicFramePr>
        <p:xfrm>
          <a:off x="1212850" y="8807854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9" name="i"/>
          <p:cNvSpPr/>
          <p:nvPr/>
        </p:nvSpPr>
        <p:spPr>
          <a:xfrm>
            <a:off x="4896502" y="1847249"/>
            <a:ext cx="797585" cy="79758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i</a:t>
            </a:r>
          </a:p>
        </p:txBody>
      </p:sp>
      <p:sp>
        <p:nvSpPr>
          <p:cNvPr id="340" name="선"/>
          <p:cNvSpPr/>
          <p:nvPr/>
        </p:nvSpPr>
        <p:spPr>
          <a:xfrm>
            <a:off x="5295320" y="2637828"/>
            <a:ext cx="1" cy="650477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41" name="j"/>
          <p:cNvSpPr/>
          <p:nvPr/>
        </p:nvSpPr>
        <p:spPr>
          <a:xfrm>
            <a:off x="4896502" y="7339039"/>
            <a:ext cx="797585" cy="7975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j</a:t>
            </a:r>
          </a:p>
        </p:txBody>
      </p:sp>
      <p:sp>
        <p:nvSpPr>
          <p:cNvPr id="342" name="선"/>
          <p:cNvSpPr/>
          <p:nvPr/>
        </p:nvSpPr>
        <p:spPr>
          <a:xfrm>
            <a:off x="5295320" y="8129617"/>
            <a:ext cx="1" cy="650478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43" name="count = 1"/>
          <p:cNvSpPr txBox="1"/>
          <p:nvPr/>
        </p:nvSpPr>
        <p:spPr>
          <a:xfrm>
            <a:off x="20421232" y="12207040"/>
            <a:ext cx="2857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count = 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5" name="표 1"/>
          <p:cNvGraphicFramePr/>
          <p:nvPr/>
        </p:nvGraphicFramePr>
        <p:xfrm>
          <a:off x="1212850" y="3302531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6" name="표 1-1"/>
          <p:cNvGraphicFramePr/>
          <p:nvPr/>
        </p:nvGraphicFramePr>
        <p:xfrm>
          <a:off x="1212850" y="8807854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7" name="i"/>
          <p:cNvSpPr/>
          <p:nvPr/>
        </p:nvSpPr>
        <p:spPr>
          <a:xfrm>
            <a:off x="4896502" y="1847249"/>
            <a:ext cx="797585" cy="79758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i</a:t>
            </a:r>
          </a:p>
        </p:txBody>
      </p:sp>
      <p:sp>
        <p:nvSpPr>
          <p:cNvPr id="348" name="선"/>
          <p:cNvSpPr/>
          <p:nvPr/>
        </p:nvSpPr>
        <p:spPr>
          <a:xfrm>
            <a:off x="5295320" y="2637828"/>
            <a:ext cx="1" cy="650477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49" name="j"/>
          <p:cNvSpPr/>
          <p:nvPr/>
        </p:nvSpPr>
        <p:spPr>
          <a:xfrm>
            <a:off x="4896502" y="7339039"/>
            <a:ext cx="797585" cy="7975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j</a:t>
            </a:r>
          </a:p>
        </p:txBody>
      </p:sp>
      <p:sp>
        <p:nvSpPr>
          <p:cNvPr id="350" name="선"/>
          <p:cNvSpPr/>
          <p:nvPr/>
        </p:nvSpPr>
        <p:spPr>
          <a:xfrm>
            <a:off x="5295320" y="8129617"/>
            <a:ext cx="1" cy="650478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1" name="count = 2"/>
          <p:cNvSpPr txBox="1"/>
          <p:nvPr/>
        </p:nvSpPr>
        <p:spPr>
          <a:xfrm>
            <a:off x="20421232" y="12207040"/>
            <a:ext cx="2857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count = 2</a:t>
            </a:r>
          </a:p>
        </p:txBody>
      </p:sp>
      <p:sp>
        <p:nvSpPr>
          <p:cNvPr id="353" name="연결선"/>
          <p:cNvSpPr/>
          <p:nvPr/>
        </p:nvSpPr>
        <p:spPr>
          <a:xfrm>
            <a:off x="4429823" y="4749634"/>
            <a:ext cx="909543" cy="4011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4" h="21600" extrusionOk="0">
                <a:moveTo>
                  <a:pt x="15244" y="21600"/>
                </a:moveTo>
                <a:cubicBezTo>
                  <a:pt x="-5396" y="14193"/>
                  <a:pt x="-5076" y="6993"/>
                  <a:pt x="16204" y="0"/>
                </a:cubicBezTo>
              </a:path>
            </a:pathLst>
          </a:cu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5" name="표 1"/>
          <p:cNvGraphicFramePr/>
          <p:nvPr/>
        </p:nvGraphicFramePr>
        <p:xfrm>
          <a:off x="1212850" y="3302531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6" name="표 1-1"/>
          <p:cNvGraphicFramePr/>
          <p:nvPr/>
        </p:nvGraphicFramePr>
        <p:xfrm>
          <a:off x="1212850" y="8807854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7" name="i"/>
          <p:cNvSpPr/>
          <p:nvPr/>
        </p:nvSpPr>
        <p:spPr>
          <a:xfrm>
            <a:off x="7665090" y="1847249"/>
            <a:ext cx="797585" cy="79758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i</a:t>
            </a:r>
          </a:p>
        </p:txBody>
      </p:sp>
      <p:sp>
        <p:nvSpPr>
          <p:cNvPr id="358" name="선"/>
          <p:cNvSpPr/>
          <p:nvPr/>
        </p:nvSpPr>
        <p:spPr>
          <a:xfrm>
            <a:off x="8063908" y="2637828"/>
            <a:ext cx="1" cy="650477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9" name="j"/>
          <p:cNvSpPr/>
          <p:nvPr/>
        </p:nvSpPr>
        <p:spPr>
          <a:xfrm>
            <a:off x="7665090" y="7339039"/>
            <a:ext cx="797585" cy="7975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j</a:t>
            </a:r>
          </a:p>
        </p:txBody>
      </p:sp>
      <p:sp>
        <p:nvSpPr>
          <p:cNvPr id="360" name="선"/>
          <p:cNvSpPr/>
          <p:nvPr/>
        </p:nvSpPr>
        <p:spPr>
          <a:xfrm>
            <a:off x="8063908" y="8129617"/>
            <a:ext cx="1" cy="650478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1" name="count = 2"/>
          <p:cNvSpPr txBox="1"/>
          <p:nvPr/>
        </p:nvSpPr>
        <p:spPr>
          <a:xfrm>
            <a:off x="20421232" y="12207040"/>
            <a:ext cx="2857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count = 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3" name="표 1"/>
          <p:cNvGraphicFramePr/>
          <p:nvPr/>
        </p:nvGraphicFramePr>
        <p:xfrm>
          <a:off x="1212850" y="3302531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4" name="표 1-1"/>
          <p:cNvGraphicFramePr/>
          <p:nvPr/>
        </p:nvGraphicFramePr>
        <p:xfrm>
          <a:off x="1212850" y="8807854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5" name="i"/>
          <p:cNvSpPr/>
          <p:nvPr/>
        </p:nvSpPr>
        <p:spPr>
          <a:xfrm>
            <a:off x="7665090" y="1847249"/>
            <a:ext cx="797585" cy="79758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i</a:t>
            </a:r>
          </a:p>
        </p:txBody>
      </p:sp>
      <p:sp>
        <p:nvSpPr>
          <p:cNvPr id="366" name="선"/>
          <p:cNvSpPr/>
          <p:nvPr/>
        </p:nvSpPr>
        <p:spPr>
          <a:xfrm>
            <a:off x="8063908" y="2637828"/>
            <a:ext cx="1" cy="650477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7" name="j"/>
          <p:cNvSpPr/>
          <p:nvPr/>
        </p:nvSpPr>
        <p:spPr>
          <a:xfrm>
            <a:off x="7665090" y="7339039"/>
            <a:ext cx="797585" cy="7975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j</a:t>
            </a:r>
          </a:p>
        </p:txBody>
      </p:sp>
      <p:sp>
        <p:nvSpPr>
          <p:cNvPr id="368" name="선"/>
          <p:cNvSpPr/>
          <p:nvPr/>
        </p:nvSpPr>
        <p:spPr>
          <a:xfrm>
            <a:off x="8063908" y="8129617"/>
            <a:ext cx="1" cy="650478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9" name="count = 3"/>
          <p:cNvSpPr txBox="1"/>
          <p:nvPr/>
        </p:nvSpPr>
        <p:spPr>
          <a:xfrm>
            <a:off x="20421232" y="12207040"/>
            <a:ext cx="2857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count = 3</a:t>
            </a:r>
          </a:p>
        </p:txBody>
      </p:sp>
      <p:sp>
        <p:nvSpPr>
          <p:cNvPr id="371" name="연결선"/>
          <p:cNvSpPr/>
          <p:nvPr/>
        </p:nvSpPr>
        <p:spPr>
          <a:xfrm>
            <a:off x="7175718" y="4749634"/>
            <a:ext cx="909543" cy="4011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4" h="21600" extrusionOk="0">
                <a:moveTo>
                  <a:pt x="15244" y="21600"/>
                </a:moveTo>
                <a:cubicBezTo>
                  <a:pt x="-5396" y="14193"/>
                  <a:pt x="-5076" y="6993"/>
                  <a:pt x="16204" y="0"/>
                </a:cubicBezTo>
              </a:path>
            </a:pathLst>
          </a:cu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" name="표 1"/>
          <p:cNvGraphicFramePr/>
          <p:nvPr/>
        </p:nvGraphicFramePr>
        <p:xfrm>
          <a:off x="1212850" y="6127853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9" name="i"/>
          <p:cNvSpPr/>
          <p:nvPr/>
        </p:nvSpPr>
        <p:spPr>
          <a:xfrm>
            <a:off x="4930542" y="4672571"/>
            <a:ext cx="797585" cy="79758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i</a:t>
            </a:r>
          </a:p>
        </p:txBody>
      </p:sp>
      <p:sp>
        <p:nvSpPr>
          <p:cNvPr id="180" name="선"/>
          <p:cNvSpPr/>
          <p:nvPr/>
        </p:nvSpPr>
        <p:spPr>
          <a:xfrm>
            <a:off x="5329360" y="5463150"/>
            <a:ext cx="1" cy="650477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1" name="count = 8"/>
          <p:cNvSpPr txBox="1"/>
          <p:nvPr/>
        </p:nvSpPr>
        <p:spPr>
          <a:xfrm>
            <a:off x="20421232" y="12207040"/>
            <a:ext cx="2857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count = 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3" name="표 1"/>
          <p:cNvGraphicFramePr/>
          <p:nvPr/>
        </p:nvGraphicFramePr>
        <p:xfrm>
          <a:off x="1212850" y="3302531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4" name="표 1-1"/>
          <p:cNvGraphicFramePr/>
          <p:nvPr/>
        </p:nvGraphicFramePr>
        <p:xfrm>
          <a:off x="1212850" y="8807854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5" name="i"/>
          <p:cNvSpPr/>
          <p:nvPr/>
        </p:nvSpPr>
        <p:spPr>
          <a:xfrm>
            <a:off x="10410985" y="1847249"/>
            <a:ext cx="797585" cy="79758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i</a:t>
            </a:r>
          </a:p>
        </p:txBody>
      </p:sp>
      <p:sp>
        <p:nvSpPr>
          <p:cNvPr id="376" name="선"/>
          <p:cNvSpPr/>
          <p:nvPr/>
        </p:nvSpPr>
        <p:spPr>
          <a:xfrm>
            <a:off x="10809803" y="2637828"/>
            <a:ext cx="1" cy="650477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7" name="j"/>
          <p:cNvSpPr/>
          <p:nvPr/>
        </p:nvSpPr>
        <p:spPr>
          <a:xfrm>
            <a:off x="10410985" y="7339039"/>
            <a:ext cx="797585" cy="7975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j</a:t>
            </a:r>
          </a:p>
        </p:txBody>
      </p:sp>
      <p:sp>
        <p:nvSpPr>
          <p:cNvPr id="378" name="선"/>
          <p:cNvSpPr/>
          <p:nvPr/>
        </p:nvSpPr>
        <p:spPr>
          <a:xfrm>
            <a:off x="10809803" y="8129617"/>
            <a:ext cx="1" cy="650478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9" name="count = 3"/>
          <p:cNvSpPr txBox="1"/>
          <p:nvPr/>
        </p:nvSpPr>
        <p:spPr>
          <a:xfrm>
            <a:off x="20421232" y="12207040"/>
            <a:ext cx="2857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count = 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1" name="표 1"/>
          <p:cNvGraphicFramePr/>
          <p:nvPr/>
        </p:nvGraphicFramePr>
        <p:xfrm>
          <a:off x="1212850" y="3302531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2" name="표 1-1"/>
          <p:cNvGraphicFramePr/>
          <p:nvPr/>
        </p:nvGraphicFramePr>
        <p:xfrm>
          <a:off x="1212850" y="8807854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3" name="i"/>
          <p:cNvSpPr/>
          <p:nvPr/>
        </p:nvSpPr>
        <p:spPr>
          <a:xfrm>
            <a:off x="13156880" y="1847249"/>
            <a:ext cx="797585" cy="79758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i</a:t>
            </a:r>
          </a:p>
        </p:txBody>
      </p:sp>
      <p:sp>
        <p:nvSpPr>
          <p:cNvPr id="384" name="선"/>
          <p:cNvSpPr/>
          <p:nvPr/>
        </p:nvSpPr>
        <p:spPr>
          <a:xfrm>
            <a:off x="13555698" y="2637828"/>
            <a:ext cx="1" cy="650477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85" name="j"/>
          <p:cNvSpPr/>
          <p:nvPr/>
        </p:nvSpPr>
        <p:spPr>
          <a:xfrm>
            <a:off x="10410985" y="7339039"/>
            <a:ext cx="797585" cy="7975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j</a:t>
            </a:r>
          </a:p>
        </p:txBody>
      </p:sp>
      <p:sp>
        <p:nvSpPr>
          <p:cNvPr id="386" name="선"/>
          <p:cNvSpPr/>
          <p:nvPr/>
        </p:nvSpPr>
        <p:spPr>
          <a:xfrm>
            <a:off x="10809803" y="8129617"/>
            <a:ext cx="1" cy="650478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87" name="count = 3"/>
          <p:cNvSpPr txBox="1"/>
          <p:nvPr/>
        </p:nvSpPr>
        <p:spPr>
          <a:xfrm>
            <a:off x="20421232" y="12207040"/>
            <a:ext cx="2857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count = 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" name="표 1"/>
          <p:cNvGraphicFramePr/>
          <p:nvPr/>
        </p:nvGraphicFramePr>
        <p:xfrm>
          <a:off x="1212850" y="3302531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0" name="표 1-1"/>
          <p:cNvGraphicFramePr/>
          <p:nvPr/>
        </p:nvGraphicFramePr>
        <p:xfrm>
          <a:off x="1212850" y="8807854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1" name="i"/>
          <p:cNvSpPr/>
          <p:nvPr/>
        </p:nvSpPr>
        <p:spPr>
          <a:xfrm>
            <a:off x="15880082" y="1847249"/>
            <a:ext cx="797585" cy="79758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i</a:t>
            </a:r>
          </a:p>
        </p:txBody>
      </p:sp>
      <p:sp>
        <p:nvSpPr>
          <p:cNvPr id="392" name="선"/>
          <p:cNvSpPr/>
          <p:nvPr/>
        </p:nvSpPr>
        <p:spPr>
          <a:xfrm>
            <a:off x="16278900" y="2637828"/>
            <a:ext cx="1" cy="650477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93" name="j"/>
          <p:cNvSpPr/>
          <p:nvPr/>
        </p:nvSpPr>
        <p:spPr>
          <a:xfrm>
            <a:off x="10410985" y="7339039"/>
            <a:ext cx="797585" cy="7975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j</a:t>
            </a:r>
          </a:p>
        </p:txBody>
      </p:sp>
      <p:sp>
        <p:nvSpPr>
          <p:cNvPr id="394" name="선"/>
          <p:cNvSpPr/>
          <p:nvPr/>
        </p:nvSpPr>
        <p:spPr>
          <a:xfrm>
            <a:off x="10809803" y="8129617"/>
            <a:ext cx="1" cy="650478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95" name="count = 3"/>
          <p:cNvSpPr txBox="1"/>
          <p:nvPr/>
        </p:nvSpPr>
        <p:spPr>
          <a:xfrm>
            <a:off x="20421232" y="12207040"/>
            <a:ext cx="2857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count = 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7" name="표 1"/>
          <p:cNvGraphicFramePr/>
          <p:nvPr/>
        </p:nvGraphicFramePr>
        <p:xfrm>
          <a:off x="1212850" y="3302531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8" name="표 1-1"/>
          <p:cNvGraphicFramePr/>
          <p:nvPr/>
        </p:nvGraphicFramePr>
        <p:xfrm>
          <a:off x="1212850" y="8807854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9" name="i"/>
          <p:cNvSpPr/>
          <p:nvPr/>
        </p:nvSpPr>
        <p:spPr>
          <a:xfrm>
            <a:off x="15880081" y="1847249"/>
            <a:ext cx="797585" cy="79758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i</a:t>
            </a:r>
          </a:p>
        </p:txBody>
      </p:sp>
      <p:sp>
        <p:nvSpPr>
          <p:cNvPr id="400" name="선"/>
          <p:cNvSpPr/>
          <p:nvPr/>
        </p:nvSpPr>
        <p:spPr>
          <a:xfrm>
            <a:off x="16278899" y="2637828"/>
            <a:ext cx="1" cy="650477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01" name="j"/>
          <p:cNvSpPr/>
          <p:nvPr/>
        </p:nvSpPr>
        <p:spPr>
          <a:xfrm>
            <a:off x="10410985" y="7339039"/>
            <a:ext cx="797585" cy="7975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j</a:t>
            </a:r>
          </a:p>
        </p:txBody>
      </p:sp>
      <p:sp>
        <p:nvSpPr>
          <p:cNvPr id="402" name="선"/>
          <p:cNvSpPr/>
          <p:nvPr/>
        </p:nvSpPr>
        <p:spPr>
          <a:xfrm>
            <a:off x="10809803" y="8129617"/>
            <a:ext cx="1" cy="650478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03" name="count = 4"/>
          <p:cNvSpPr txBox="1"/>
          <p:nvPr/>
        </p:nvSpPr>
        <p:spPr>
          <a:xfrm>
            <a:off x="20421232" y="12207040"/>
            <a:ext cx="2857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count = 4</a:t>
            </a:r>
          </a:p>
        </p:txBody>
      </p:sp>
      <p:sp>
        <p:nvSpPr>
          <p:cNvPr id="405" name="연결선"/>
          <p:cNvSpPr/>
          <p:nvPr/>
        </p:nvSpPr>
        <p:spPr>
          <a:xfrm>
            <a:off x="10855562" y="4748053"/>
            <a:ext cx="5371009" cy="4048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7" name="표 1"/>
          <p:cNvGraphicFramePr/>
          <p:nvPr/>
        </p:nvGraphicFramePr>
        <p:xfrm>
          <a:off x="1212850" y="3302531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8" name="표 1-1"/>
          <p:cNvGraphicFramePr/>
          <p:nvPr/>
        </p:nvGraphicFramePr>
        <p:xfrm>
          <a:off x="1212850" y="8807854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9" name="i"/>
          <p:cNvSpPr/>
          <p:nvPr/>
        </p:nvSpPr>
        <p:spPr>
          <a:xfrm>
            <a:off x="18637323" y="1847249"/>
            <a:ext cx="797585" cy="79758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i</a:t>
            </a:r>
          </a:p>
        </p:txBody>
      </p:sp>
      <p:sp>
        <p:nvSpPr>
          <p:cNvPr id="410" name="선"/>
          <p:cNvSpPr/>
          <p:nvPr/>
        </p:nvSpPr>
        <p:spPr>
          <a:xfrm>
            <a:off x="19036141" y="2637828"/>
            <a:ext cx="1" cy="650477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11" name="j"/>
          <p:cNvSpPr/>
          <p:nvPr/>
        </p:nvSpPr>
        <p:spPr>
          <a:xfrm>
            <a:off x="13156880" y="7339039"/>
            <a:ext cx="797585" cy="7975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j</a:t>
            </a:r>
          </a:p>
        </p:txBody>
      </p:sp>
      <p:sp>
        <p:nvSpPr>
          <p:cNvPr id="412" name="선"/>
          <p:cNvSpPr/>
          <p:nvPr/>
        </p:nvSpPr>
        <p:spPr>
          <a:xfrm>
            <a:off x="13555698" y="8129617"/>
            <a:ext cx="1" cy="650478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13" name="count = 4"/>
          <p:cNvSpPr txBox="1"/>
          <p:nvPr/>
        </p:nvSpPr>
        <p:spPr>
          <a:xfrm>
            <a:off x="20421232" y="12207040"/>
            <a:ext cx="2857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count = 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5" name="표 1"/>
          <p:cNvGraphicFramePr/>
          <p:nvPr/>
        </p:nvGraphicFramePr>
        <p:xfrm>
          <a:off x="1212850" y="3302531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6" name="표 1-1"/>
          <p:cNvGraphicFramePr/>
          <p:nvPr/>
        </p:nvGraphicFramePr>
        <p:xfrm>
          <a:off x="1212850" y="8807854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7" name="i"/>
          <p:cNvSpPr/>
          <p:nvPr/>
        </p:nvSpPr>
        <p:spPr>
          <a:xfrm>
            <a:off x="18637322" y="1847249"/>
            <a:ext cx="797585" cy="79758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i</a:t>
            </a:r>
          </a:p>
        </p:txBody>
      </p:sp>
      <p:sp>
        <p:nvSpPr>
          <p:cNvPr id="418" name="선"/>
          <p:cNvSpPr/>
          <p:nvPr/>
        </p:nvSpPr>
        <p:spPr>
          <a:xfrm>
            <a:off x="19036140" y="2637828"/>
            <a:ext cx="1" cy="650477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19" name="j"/>
          <p:cNvSpPr/>
          <p:nvPr/>
        </p:nvSpPr>
        <p:spPr>
          <a:xfrm>
            <a:off x="13156880" y="7339039"/>
            <a:ext cx="797585" cy="7975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j</a:t>
            </a:r>
          </a:p>
        </p:txBody>
      </p:sp>
      <p:sp>
        <p:nvSpPr>
          <p:cNvPr id="420" name="선"/>
          <p:cNvSpPr/>
          <p:nvPr/>
        </p:nvSpPr>
        <p:spPr>
          <a:xfrm>
            <a:off x="13555698" y="8129617"/>
            <a:ext cx="1" cy="650478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21" name="count = 5"/>
          <p:cNvSpPr txBox="1"/>
          <p:nvPr/>
        </p:nvSpPr>
        <p:spPr>
          <a:xfrm>
            <a:off x="20421232" y="12207040"/>
            <a:ext cx="2857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count = 5</a:t>
            </a:r>
          </a:p>
        </p:txBody>
      </p:sp>
      <p:sp>
        <p:nvSpPr>
          <p:cNvPr id="423" name="연결선"/>
          <p:cNvSpPr/>
          <p:nvPr/>
        </p:nvSpPr>
        <p:spPr>
          <a:xfrm>
            <a:off x="13646843" y="4748053"/>
            <a:ext cx="5371010" cy="4048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5" name="표 1"/>
          <p:cNvGraphicFramePr/>
          <p:nvPr/>
        </p:nvGraphicFramePr>
        <p:xfrm>
          <a:off x="1212850" y="3302531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6" name="표 1-1"/>
          <p:cNvGraphicFramePr/>
          <p:nvPr/>
        </p:nvGraphicFramePr>
        <p:xfrm>
          <a:off x="1212850" y="8807854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7" name="i"/>
          <p:cNvSpPr/>
          <p:nvPr/>
        </p:nvSpPr>
        <p:spPr>
          <a:xfrm>
            <a:off x="21451190" y="1847249"/>
            <a:ext cx="797585" cy="79758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i</a:t>
            </a:r>
          </a:p>
        </p:txBody>
      </p:sp>
      <p:sp>
        <p:nvSpPr>
          <p:cNvPr id="428" name="선"/>
          <p:cNvSpPr/>
          <p:nvPr/>
        </p:nvSpPr>
        <p:spPr>
          <a:xfrm>
            <a:off x="21850008" y="2637828"/>
            <a:ext cx="1" cy="650477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29" name="j"/>
          <p:cNvSpPr/>
          <p:nvPr/>
        </p:nvSpPr>
        <p:spPr>
          <a:xfrm>
            <a:off x="15925468" y="7339039"/>
            <a:ext cx="797585" cy="7975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j</a:t>
            </a:r>
          </a:p>
        </p:txBody>
      </p:sp>
      <p:sp>
        <p:nvSpPr>
          <p:cNvPr id="430" name="선"/>
          <p:cNvSpPr/>
          <p:nvPr/>
        </p:nvSpPr>
        <p:spPr>
          <a:xfrm>
            <a:off x="16324286" y="8129617"/>
            <a:ext cx="1" cy="650478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31" name="count = 5"/>
          <p:cNvSpPr txBox="1"/>
          <p:nvPr/>
        </p:nvSpPr>
        <p:spPr>
          <a:xfrm>
            <a:off x="20421232" y="12207040"/>
            <a:ext cx="2857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count = 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3" name="표 1"/>
          <p:cNvGraphicFramePr/>
          <p:nvPr/>
        </p:nvGraphicFramePr>
        <p:xfrm>
          <a:off x="1212850" y="3302531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4" name="표 1-1"/>
          <p:cNvGraphicFramePr/>
          <p:nvPr/>
        </p:nvGraphicFramePr>
        <p:xfrm>
          <a:off x="1212850" y="8807854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5" name="i"/>
          <p:cNvSpPr/>
          <p:nvPr/>
        </p:nvSpPr>
        <p:spPr>
          <a:xfrm>
            <a:off x="21451189" y="1847249"/>
            <a:ext cx="797585" cy="79758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i</a:t>
            </a:r>
          </a:p>
        </p:txBody>
      </p:sp>
      <p:sp>
        <p:nvSpPr>
          <p:cNvPr id="436" name="선"/>
          <p:cNvSpPr/>
          <p:nvPr/>
        </p:nvSpPr>
        <p:spPr>
          <a:xfrm>
            <a:off x="21850007" y="2637828"/>
            <a:ext cx="1" cy="650477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37" name="j"/>
          <p:cNvSpPr/>
          <p:nvPr/>
        </p:nvSpPr>
        <p:spPr>
          <a:xfrm>
            <a:off x="15925468" y="7339039"/>
            <a:ext cx="797585" cy="7975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j</a:t>
            </a:r>
          </a:p>
        </p:txBody>
      </p:sp>
      <p:sp>
        <p:nvSpPr>
          <p:cNvPr id="438" name="선"/>
          <p:cNvSpPr/>
          <p:nvPr/>
        </p:nvSpPr>
        <p:spPr>
          <a:xfrm>
            <a:off x="16324286" y="8129617"/>
            <a:ext cx="1" cy="650478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39" name="count = 6"/>
          <p:cNvSpPr txBox="1"/>
          <p:nvPr/>
        </p:nvSpPr>
        <p:spPr>
          <a:xfrm>
            <a:off x="20421232" y="12207040"/>
            <a:ext cx="2857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count = 6</a:t>
            </a:r>
          </a:p>
        </p:txBody>
      </p:sp>
      <p:sp>
        <p:nvSpPr>
          <p:cNvPr id="441" name="연결선"/>
          <p:cNvSpPr/>
          <p:nvPr/>
        </p:nvSpPr>
        <p:spPr>
          <a:xfrm>
            <a:off x="16358698" y="4748053"/>
            <a:ext cx="5371010" cy="4048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3" name="표 1-1"/>
          <p:cNvGraphicFramePr/>
          <p:nvPr/>
        </p:nvGraphicFramePr>
        <p:xfrm>
          <a:off x="1212849" y="6127853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4" name="count = 6"/>
          <p:cNvSpPr txBox="1"/>
          <p:nvPr/>
        </p:nvSpPr>
        <p:spPr>
          <a:xfrm>
            <a:off x="20421232" y="12207040"/>
            <a:ext cx="2857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count = 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6" name="표 1"/>
          <p:cNvGraphicFramePr/>
          <p:nvPr/>
        </p:nvGraphicFramePr>
        <p:xfrm>
          <a:off x="1212850" y="6127853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7" name="i"/>
          <p:cNvSpPr/>
          <p:nvPr/>
        </p:nvSpPr>
        <p:spPr>
          <a:xfrm>
            <a:off x="2173301" y="4672571"/>
            <a:ext cx="797585" cy="79758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i</a:t>
            </a:r>
          </a:p>
        </p:txBody>
      </p:sp>
      <p:sp>
        <p:nvSpPr>
          <p:cNvPr id="448" name="선"/>
          <p:cNvSpPr/>
          <p:nvPr/>
        </p:nvSpPr>
        <p:spPr>
          <a:xfrm>
            <a:off x="2572119" y="5463150"/>
            <a:ext cx="1" cy="650477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49" name="count = 0"/>
          <p:cNvSpPr txBox="1"/>
          <p:nvPr/>
        </p:nvSpPr>
        <p:spPr>
          <a:xfrm>
            <a:off x="20421232" y="12207040"/>
            <a:ext cx="2857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count = 0</a:t>
            </a:r>
          </a:p>
        </p:txBody>
      </p:sp>
      <p:sp>
        <p:nvSpPr>
          <p:cNvPr id="450" name="j"/>
          <p:cNvSpPr/>
          <p:nvPr/>
        </p:nvSpPr>
        <p:spPr>
          <a:xfrm>
            <a:off x="2173301" y="8155999"/>
            <a:ext cx="797585" cy="7975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j</a:t>
            </a:r>
          </a:p>
        </p:txBody>
      </p:sp>
      <p:sp>
        <p:nvSpPr>
          <p:cNvPr id="451" name="선"/>
          <p:cNvSpPr/>
          <p:nvPr/>
        </p:nvSpPr>
        <p:spPr>
          <a:xfrm flipV="1">
            <a:off x="2572119" y="7585847"/>
            <a:ext cx="1" cy="650477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" name="표 1"/>
          <p:cNvGraphicFramePr/>
          <p:nvPr/>
        </p:nvGraphicFramePr>
        <p:xfrm>
          <a:off x="1212850" y="6127853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4" name="i"/>
          <p:cNvSpPr/>
          <p:nvPr/>
        </p:nvSpPr>
        <p:spPr>
          <a:xfrm>
            <a:off x="7676437" y="4672571"/>
            <a:ext cx="797585" cy="79758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i</a:t>
            </a:r>
          </a:p>
        </p:txBody>
      </p:sp>
      <p:sp>
        <p:nvSpPr>
          <p:cNvPr id="185" name="선"/>
          <p:cNvSpPr/>
          <p:nvPr/>
        </p:nvSpPr>
        <p:spPr>
          <a:xfrm>
            <a:off x="8075255" y="5463150"/>
            <a:ext cx="1" cy="650477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6" name="count = 8"/>
          <p:cNvSpPr txBox="1"/>
          <p:nvPr/>
        </p:nvSpPr>
        <p:spPr>
          <a:xfrm>
            <a:off x="20421232" y="12207040"/>
            <a:ext cx="2857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count = 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3" name="표 1"/>
          <p:cNvGraphicFramePr/>
          <p:nvPr/>
        </p:nvGraphicFramePr>
        <p:xfrm>
          <a:off x="1212850" y="6127853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4" name="i"/>
          <p:cNvSpPr/>
          <p:nvPr/>
        </p:nvSpPr>
        <p:spPr>
          <a:xfrm>
            <a:off x="2173301" y="4672571"/>
            <a:ext cx="797585" cy="79758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i</a:t>
            </a:r>
          </a:p>
        </p:txBody>
      </p:sp>
      <p:sp>
        <p:nvSpPr>
          <p:cNvPr id="455" name="선"/>
          <p:cNvSpPr/>
          <p:nvPr/>
        </p:nvSpPr>
        <p:spPr>
          <a:xfrm>
            <a:off x="2572119" y="5463150"/>
            <a:ext cx="1" cy="650477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56" name="count = 1"/>
          <p:cNvSpPr txBox="1"/>
          <p:nvPr/>
        </p:nvSpPr>
        <p:spPr>
          <a:xfrm>
            <a:off x="20421232" y="12207040"/>
            <a:ext cx="2857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count = 1</a:t>
            </a:r>
          </a:p>
        </p:txBody>
      </p:sp>
      <p:sp>
        <p:nvSpPr>
          <p:cNvPr id="457" name="j"/>
          <p:cNvSpPr/>
          <p:nvPr/>
        </p:nvSpPr>
        <p:spPr>
          <a:xfrm>
            <a:off x="2173301" y="8155999"/>
            <a:ext cx="797585" cy="7975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j</a:t>
            </a:r>
          </a:p>
        </p:txBody>
      </p:sp>
      <p:sp>
        <p:nvSpPr>
          <p:cNvPr id="458" name="선"/>
          <p:cNvSpPr/>
          <p:nvPr/>
        </p:nvSpPr>
        <p:spPr>
          <a:xfrm flipV="1">
            <a:off x="2572119" y="7585847"/>
            <a:ext cx="1" cy="650477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" name="원호 1">
            <a:extLst>
              <a:ext uri="{FF2B5EF4-FFF2-40B4-BE49-F238E27FC236}">
                <a16:creationId xmlns:a16="http://schemas.microsoft.com/office/drawing/2014/main" id="{7F6718FA-1236-EA77-3B7B-8EE6C3A30C59}"/>
              </a:ext>
            </a:extLst>
          </p:cNvPr>
          <p:cNvSpPr/>
          <p:nvPr/>
        </p:nvSpPr>
        <p:spPr>
          <a:xfrm>
            <a:off x="1678915" y="7471893"/>
            <a:ext cx="1786407" cy="1786407"/>
          </a:xfrm>
          <a:prstGeom prst="arc">
            <a:avLst>
              <a:gd name="adj1" fmla="val 17747305"/>
              <a:gd name="adj2" fmla="val 14364974"/>
            </a:avLst>
          </a:prstGeom>
          <a:noFill/>
          <a:ln w="63500" cap="flat">
            <a:solidFill>
              <a:srgbClr val="FF0000"/>
            </a:solidFill>
            <a:prstDash val="solid"/>
            <a:miter lim="400000"/>
            <a:head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3" name="표 1"/>
          <p:cNvGraphicFramePr/>
          <p:nvPr/>
        </p:nvGraphicFramePr>
        <p:xfrm>
          <a:off x="1212850" y="6127853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4" name="i"/>
          <p:cNvSpPr/>
          <p:nvPr/>
        </p:nvSpPr>
        <p:spPr>
          <a:xfrm>
            <a:off x="4953236" y="4672571"/>
            <a:ext cx="797585" cy="79758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i</a:t>
            </a:r>
          </a:p>
        </p:txBody>
      </p:sp>
      <p:sp>
        <p:nvSpPr>
          <p:cNvPr id="465" name="선"/>
          <p:cNvSpPr/>
          <p:nvPr/>
        </p:nvSpPr>
        <p:spPr>
          <a:xfrm>
            <a:off x="5352054" y="5463150"/>
            <a:ext cx="1" cy="650477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66" name="count = 1"/>
          <p:cNvSpPr txBox="1"/>
          <p:nvPr/>
        </p:nvSpPr>
        <p:spPr>
          <a:xfrm>
            <a:off x="20421232" y="12207040"/>
            <a:ext cx="2857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count = 1</a:t>
            </a:r>
          </a:p>
        </p:txBody>
      </p:sp>
      <p:sp>
        <p:nvSpPr>
          <p:cNvPr id="467" name="j"/>
          <p:cNvSpPr/>
          <p:nvPr/>
        </p:nvSpPr>
        <p:spPr>
          <a:xfrm>
            <a:off x="4953236" y="8155999"/>
            <a:ext cx="797585" cy="7975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j</a:t>
            </a:r>
          </a:p>
        </p:txBody>
      </p:sp>
      <p:sp>
        <p:nvSpPr>
          <p:cNvPr id="468" name="선"/>
          <p:cNvSpPr/>
          <p:nvPr/>
        </p:nvSpPr>
        <p:spPr>
          <a:xfrm flipV="1">
            <a:off x="5352054" y="7585847"/>
            <a:ext cx="1" cy="650477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0" name="표 1"/>
          <p:cNvGraphicFramePr/>
          <p:nvPr/>
        </p:nvGraphicFramePr>
        <p:xfrm>
          <a:off x="1212850" y="6127853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1" name="i"/>
          <p:cNvSpPr/>
          <p:nvPr/>
        </p:nvSpPr>
        <p:spPr>
          <a:xfrm>
            <a:off x="4953236" y="4672571"/>
            <a:ext cx="797585" cy="79758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i</a:t>
            </a:r>
          </a:p>
        </p:txBody>
      </p:sp>
      <p:sp>
        <p:nvSpPr>
          <p:cNvPr id="472" name="선"/>
          <p:cNvSpPr/>
          <p:nvPr/>
        </p:nvSpPr>
        <p:spPr>
          <a:xfrm>
            <a:off x="5352054" y="5463150"/>
            <a:ext cx="1" cy="650477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73" name="count = 2"/>
          <p:cNvSpPr txBox="1"/>
          <p:nvPr/>
        </p:nvSpPr>
        <p:spPr>
          <a:xfrm>
            <a:off x="20421232" y="12207040"/>
            <a:ext cx="2857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count = 2</a:t>
            </a:r>
          </a:p>
        </p:txBody>
      </p:sp>
      <p:sp>
        <p:nvSpPr>
          <p:cNvPr id="474" name="j"/>
          <p:cNvSpPr/>
          <p:nvPr/>
        </p:nvSpPr>
        <p:spPr>
          <a:xfrm>
            <a:off x="4953236" y="8155999"/>
            <a:ext cx="797585" cy="7975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j</a:t>
            </a:r>
          </a:p>
        </p:txBody>
      </p:sp>
      <p:sp>
        <p:nvSpPr>
          <p:cNvPr id="475" name="선"/>
          <p:cNvSpPr/>
          <p:nvPr/>
        </p:nvSpPr>
        <p:spPr>
          <a:xfrm flipV="1">
            <a:off x="5352054" y="7585847"/>
            <a:ext cx="1" cy="650477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" name="원호 1">
            <a:extLst>
              <a:ext uri="{FF2B5EF4-FFF2-40B4-BE49-F238E27FC236}">
                <a16:creationId xmlns:a16="http://schemas.microsoft.com/office/drawing/2014/main" id="{1AE63209-3199-C675-C150-6C7C5E8EBAEE}"/>
              </a:ext>
            </a:extLst>
          </p:cNvPr>
          <p:cNvSpPr/>
          <p:nvPr/>
        </p:nvSpPr>
        <p:spPr>
          <a:xfrm>
            <a:off x="4458824" y="7471893"/>
            <a:ext cx="1786407" cy="1786407"/>
          </a:xfrm>
          <a:prstGeom prst="arc">
            <a:avLst>
              <a:gd name="adj1" fmla="val 17816485"/>
              <a:gd name="adj2" fmla="val 14364974"/>
            </a:avLst>
          </a:prstGeom>
          <a:noFill/>
          <a:ln w="63500" cap="flat">
            <a:solidFill>
              <a:srgbClr val="FF0000"/>
            </a:solidFill>
            <a:prstDash val="solid"/>
            <a:miter lim="400000"/>
            <a:head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0" name="표 1"/>
          <p:cNvGraphicFramePr/>
          <p:nvPr/>
        </p:nvGraphicFramePr>
        <p:xfrm>
          <a:off x="1212850" y="6127853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1" name="i"/>
          <p:cNvSpPr/>
          <p:nvPr/>
        </p:nvSpPr>
        <p:spPr>
          <a:xfrm>
            <a:off x="7676437" y="4672571"/>
            <a:ext cx="797585" cy="79758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i</a:t>
            </a:r>
          </a:p>
        </p:txBody>
      </p:sp>
      <p:sp>
        <p:nvSpPr>
          <p:cNvPr id="482" name="선"/>
          <p:cNvSpPr/>
          <p:nvPr/>
        </p:nvSpPr>
        <p:spPr>
          <a:xfrm>
            <a:off x="8075255" y="5463150"/>
            <a:ext cx="1" cy="650477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83" name="count = 2"/>
          <p:cNvSpPr txBox="1"/>
          <p:nvPr/>
        </p:nvSpPr>
        <p:spPr>
          <a:xfrm>
            <a:off x="20421232" y="12207040"/>
            <a:ext cx="2857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count = 2</a:t>
            </a:r>
          </a:p>
        </p:txBody>
      </p:sp>
      <p:sp>
        <p:nvSpPr>
          <p:cNvPr id="484" name="j"/>
          <p:cNvSpPr/>
          <p:nvPr/>
        </p:nvSpPr>
        <p:spPr>
          <a:xfrm>
            <a:off x="7676437" y="8155999"/>
            <a:ext cx="797585" cy="7975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j</a:t>
            </a:r>
          </a:p>
        </p:txBody>
      </p:sp>
      <p:sp>
        <p:nvSpPr>
          <p:cNvPr id="485" name="선"/>
          <p:cNvSpPr/>
          <p:nvPr/>
        </p:nvSpPr>
        <p:spPr>
          <a:xfrm flipV="1">
            <a:off x="8075256" y="7585847"/>
            <a:ext cx="1" cy="650477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7" name="표 1"/>
          <p:cNvGraphicFramePr/>
          <p:nvPr/>
        </p:nvGraphicFramePr>
        <p:xfrm>
          <a:off x="1212850" y="6127853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8" name="i"/>
          <p:cNvSpPr/>
          <p:nvPr/>
        </p:nvSpPr>
        <p:spPr>
          <a:xfrm>
            <a:off x="7676437" y="4672571"/>
            <a:ext cx="797585" cy="79758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i</a:t>
            </a:r>
          </a:p>
        </p:txBody>
      </p:sp>
      <p:sp>
        <p:nvSpPr>
          <p:cNvPr id="489" name="선"/>
          <p:cNvSpPr/>
          <p:nvPr/>
        </p:nvSpPr>
        <p:spPr>
          <a:xfrm>
            <a:off x="8075255" y="5463150"/>
            <a:ext cx="1" cy="650477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90" name="count = 3"/>
          <p:cNvSpPr txBox="1"/>
          <p:nvPr/>
        </p:nvSpPr>
        <p:spPr>
          <a:xfrm>
            <a:off x="20421232" y="12207040"/>
            <a:ext cx="2857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count = 3</a:t>
            </a:r>
          </a:p>
        </p:txBody>
      </p:sp>
      <p:sp>
        <p:nvSpPr>
          <p:cNvPr id="491" name="j"/>
          <p:cNvSpPr/>
          <p:nvPr/>
        </p:nvSpPr>
        <p:spPr>
          <a:xfrm>
            <a:off x="7676437" y="8155999"/>
            <a:ext cx="797585" cy="7975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j</a:t>
            </a:r>
          </a:p>
        </p:txBody>
      </p:sp>
      <p:sp>
        <p:nvSpPr>
          <p:cNvPr id="492" name="선"/>
          <p:cNvSpPr/>
          <p:nvPr/>
        </p:nvSpPr>
        <p:spPr>
          <a:xfrm flipV="1">
            <a:off x="8075255" y="7585847"/>
            <a:ext cx="1" cy="650477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" name="원호 1">
            <a:extLst>
              <a:ext uri="{FF2B5EF4-FFF2-40B4-BE49-F238E27FC236}">
                <a16:creationId xmlns:a16="http://schemas.microsoft.com/office/drawing/2014/main" id="{AC6D136C-BF9C-ECFA-BCCE-AC09D87A6096}"/>
              </a:ext>
            </a:extLst>
          </p:cNvPr>
          <p:cNvSpPr/>
          <p:nvPr/>
        </p:nvSpPr>
        <p:spPr>
          <a:xfrm>
            <a:off x="7182025" y="7471893"/>
            <a:ext cx="1786407" cy="1786407"/>
          </a:xfrm>
          <a:prstGeom prst="arc">
            <a:avLst>
              <a:gd name="adj1" fmla="val 17816485"/>
              <a:gd name="adj2" fmla="val 14364974"/>
            </a:avLst>
          </a:prstGeom>
          <a:noFill/>
          <a:ln w="63500" cap="flat">
            <a:solidFill>
              <a:srgbClr val="FF0000"/>
            </a:solidFill>
            <a:prstDash val="solid"/>
            <a:miter lim="400000"/>
            <a:head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7" name="표 1"/>
          <p:cNvGraphicFramePr/>
          <p:nvPr/>
        </p:nvGraphicFramePr>
        <p:xfrm>
          <a:off x="1212850" y="6127853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8" name="i"/>
          <p:cNvSpPr/>
          <p:nvPr/>
        </p:nvSpPr>
        <p:spPr>
          <a:xfrm>
            <a:off x="10399639" y="4672571"/>
            <a:ext cx="797585" cy="79758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i</a:t>
            </a:r>
          </a:p>
        </p:txBody>
      </p:sp>
      <p:sp>
        <p:nvSpPr>
          <p:cNvPr id="499" name="선"/>
          <p:cNvSpPr/>
          <p:nvPr/>
        </p:nvSpPr>
        <p:spPr>
          <a:xfrm>
            <a:off x="10798457" y="5463150"/>
            <a:ext cx="1" cy="650477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00" name="count = 3"/>
          <p:cNvSpPr txBox="1"/>
          <p:nvPr/>
        </p:nvSpPr>
        <p:spPr>
          <a:xfrm>
            <a:off x="20421232" y="12207040"/>
            <a:ext cx="2857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count = 3</a:t>
            </a:r>
          </a:p>
        </p:txBody>
      </p:sp>
      <p:sp>
        <p:nvSpPr>
          <p:cNvPr id="501" name="j"/>
          <p:cNvSpPr/>
          <p:nvPr/>
        </p:nvSpPr>
        <p:spPr>
          <a:xfrm>
            <a:off x="10399639" y="8155999"/>
            <a:ext cx="797585" cy="7975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j</a:t>
            </a:r>
          </a:p>
        </p:txBody>
      </p:sp>
      <p:sp>
        <p:nvSpPr>
          <p:cNvPr id="502" name="선"/>
          <p:cNvSpPr/>
          <p:nvPr/>
        </p:nvSpPr>
        <p:spPr>
          <a:xfrm flipV="1">
            <a:off x="10798457" y="7585847"/>
            <a:ext cx="1" cy="650477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4" name="표 1"/>
          <p:cNvGraphicFramePr/>
          <p:nvPr/>
        </p:nvGraphicFramePr>
        <p:xfrm>
          <a:off x="1212850" y="6127853"/>
          <a:ext cx="21971000" cy="14729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5" name="i"/>
          <p:cNvSpPr/>
          <p:nvPr/>
        </p:nvSpPr>
        <p:spPr>
          <a:xfrm>
            <a:off x="13122840" y="4672571"/>
            <a:ext cx="797585" cy="79758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i</a:t>
            </a:r>
          </a:p>
        </p:txBody>
      </p:sp>
      <p:sp>
        <p:nvSpPr>
          <p:cNvPr id="506" name="선"/>
          <p:cNvSpPr/>
          <p:nvPr/>
        </p:nvSpPr>
        <p:spPr>
          <a:xfrm>
            <a:off x="13521658" y="5463150"/>
            <a:ext cx="1" cy="650477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07" name="count = 3"/>
          <p:cNvSpPr txBox="1"/>
          <p:nvPr/>
        </p:nvSpPr>
        <p:spPr>
          <a:xfrm>
            <a:off x="20421232" y="12207040"/>
            <a:ext cx="2857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count = 3</a:t>
            </a:r>
          </a:p>
        </p:txBody>
      </p:sp>
      <p:sp>
        <p:nvSpPr>
          <p:cNvPr id="508" name="j"/>
          <p:cNvSpPr/>
          <p:nvPr/>
        </p:nvSpPr>
        <p:spPr>
          <a:xfrm>
            <a:off x="10399638" y="8155999"/>
            <a:ext cx="797585" cy="7975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j</a:t>
            </a:r>
          </a:p>
        </p:txBody>
      </p:sp>
      <p:sp>
        <p:nvSpPr>
          <p:cNvPr id="509" name="선"/>
          <p:cNvSpPr/>
          <p:nvPr/>
        </p:nvSpPr>
        <p:spPr>
          <a:xfrm flipV="1">
            <a:off x="10798456" y="7585847"/>
            <a:ext cx="1" cy="650477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1" name="표 1"/>
          <p:cNvGraphicFramePr/>
          <p:nvPr/>
        </p:nvGraphicFramePr>
        <p:xfrm>
          <a:off x="1212850" y="6127853"/>
          <a:ext cx="21971000" cy="14729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2" name="i"/>
          <p:cNvSpPr/>
          <p:nvPr/>
        </p:nvSpPr>
        <p:spPr>
          <a:xfrm>
            <a:off x="15880082" y="4672571"/>
            <a:ext cx="797585" cy="79758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i</a:t>
            </a:r>
          </a:p>
        </p:txBody>
      </p:sp>
      <p:sp>
        <p:nvSpPr>
          <p:cNvPr id="513" name="선"/>
          <p:cNvSpPr/>
          <p:nvPr/>
        </p:nvSpPr>
        <p:spPr>
          <a:xfrm>
            <a:off x="16278900" y="5463150"/>
            <a:ext cx="1" cy="650477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14" name="count = 3"/>
          <p:cNvSpPr txBox="1"/>
          <p:nvPr/>
        </p:nvSpPr>
        <p:spPr>
          <a:xfrm>
            <a:off x="20421232" y="12207040"/>
            <a:ext cx="2857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count = 3</a:t>
            </a:r>
          </a:p>
        </p:txBody>
      </p:sp>
      <p:sp>
        <p:nvSpPr>
          <p:cNvPr id="515" name="j"/>
          <p:cNvSpPr/>
          <p:nvPr/>
        </p:nvSpPr>
        <p:spPr>
          <a:xfrm>
            <a:off x="10399638" y="8155999"/>
            <a:ext cx="797585" cy="7975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j</a:t>
            </a:r>
          </a:p>
        </p:txBody>
      </p:sp>
      <p:sp>
        <p:nvSpPr>
          <p:cNvPr id="516" name="선"/>
          <p:cNvSpPr/>
          <p:nvPr/>
        </p:nvSpPr>
        <p:spPr>
          <a:xfrm flipV="1">
            <a:off x="10798456" y="7585847"/>
            <a:ext cx="1" cy="650477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8" name="표 1"/>
          <p:cNvGraphicFramePr/>
          <p:nvPr/>
        </p:nvGraphicFramePr>
        <p:xfrm>
          <a:off x="1212850" y="6127853"/>
          <a:ext cx="21971000" cy="14729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9" name="i"/>
          <p:cNvSpPr/>
          <p:nvPr/>
        </p:nvSpPr>
        <p:spPr>
          <a:xfrm>
            <a:off x="15880081" y="4672571"/>
            <a:ext cx="797585" cy="79758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i</a:t>
            </a:r>
          </a:p>
        </p:txBody>
      </p:sp>
      <p:sp>
        <p:nvSpPr>
          <p:cNvPr id="520" name="선"/>
          <p:cNvSpPr/>
          <p:nvPr/>
        </p:nvSpPr>
        <p:spPr>
          <a:xfrm>
            <a:off x="16278899" y="5463150"/>
            <a:ext cx="1" cy="650477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21" name="count = 4"/>
          <p:cNvSpPr txBox="1"/>
          <p:nvPr/>
        </p:nvSpPr>
        <p:spPr>
          <a:xfrm>
            <a:off x="20421232" y="12207040"/>
            <a:ext cx="2857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count = 4</a:t>
            </a:r>
          </a:p>
        </p:txBody>
      </p:sp>
      <p:sp>
        <p:nvSpPr>
          <p:cNvPr id="522" name="j"/>
          <p:cNvSpPr/>
          <p:nvPr/>
        </p:nvSpPr>
        <p:spPr>
          <a:xfrm>
            <a:off x="10399638" y="8155999"/>
            <a:ext cx="797585" cy="7975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j</a:t>
            </a:r>
          </a:p>
        </p:txBody>
      </p:sp>
      <p:sp>
        <p:nvSpPr>
          <p:cNvPr id="523" name="선"/>
          <p:cNvSpPr/>
          <p:nvPr/>
        </p:nvSpPr>
        <p:spPr>
          <a:xfrm flipV="1">
            <a:off x="10798456" y="7585847"/>
            <a:ext cx="1" cy="650477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25" name="연결선"/>
          <p:cNvSpPr/>
          <p:nvPr/>
        </p:nvSpPr>
        <p:spPr>
          <a:xfrm>
            <a:off x="10833605" y="7593349"/>
            <a:ext cx="5539735" cy="797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90"/>
                </a:moveTo>
                <a:cubicBezTo>
                  <a:pt x="7049" y="21600"/>
                  <a:pt x="14249" y="21570"/>
                  <a:pt x="21600" y="0"/>
                </a:cubicBezTo>
              </a:path>
            </a:pathLst>
          </a:cu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7" name="표 1"/>
          <p:cNvGraphicFramePr/>
          <p:nvPr/>
        </p:nvGraphicFramePr>
        <p:xfrm>
          <a:off x="1212850" y="6127853"/>
          <a:ext cx="21971000" cy="14729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8" name="i"/>
          <p:cNvSpPr/>
          <p:nvPr/>
        </p:nvSpPr>
        <p:spPr>
          <a:xfrm>
            <a:off x="18625976" y="4672571"/>
            <a:ext cx="797585" cy="79758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i</a:t>
            </a:r>
          </a:p>
        </p:txBody>
      </p:sp>
      <p:sp>
        <p:nvSpPr>
          <p:cNvPr id="529" name="선"/>
          <p:cNvSpPr/>
          <p:nvPr/>
        </p:nvSpPr>
        <p:spPr>
          <a:xfrm>
            <a:off x="19024794" y="5463150"/>
            <a:ext cx="1" cy="650477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30" name="count = 4"/>
          <p:cNvSpPr txBox="1"/>
          <p:nvPr/>
        </p:nvSpPr>
        <p:spPr>
          <a:xfrm>
            <a:off x="20421232" y="12207040"/>
            <a:ext cx="2857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count = 4</a:t>
            </a:r>
          </a:p>
        </p:txBody>
      </p:sp>
      <p:sp>
        <p:nvSpPr>
          <p:cNvPr id="531" name="j"/>
          <p:cNvSpPr/>
          <p:nvPr/>
        </p:nvSpPr>
        <p:spPr>
          <a:xfrm>
            <a:off x="13145533" y="8155999"/>
            <a:ext cx="797585" cy="7975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j</a:t>
            </a:r>
          </a:p>
        </p:txBody>
      </p:sp>
      <p:sp>
        <p:nvSpPr>
          <p:cNvPr id="532" name="선"/>
          <p:cNvSpPr/>
          <p:nvPr/>
        </p:nvSpPr>
        <p:spPr>
          <a:xfrm flipV="1">
            <a:off x="13544351" y="7585847"/>
            <a:ext cx="1" cy="650477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표 1"/>
          <p:cNvGraphicFramePr/>
          <p:nvPr/>
        </p:nvGraphicFramePr>
        <p:xfrm>
          <a:off x="1212850" y="6127853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9" name="i"/>
          <p:cNvSpPr/>
          <p:nvPr/>
        </p:nvSpPr>
        <p:spPr>
          <a:xfrm>
            <a:off x="10410985" y="4672571"/>
            <a:ext cx="797585" cy="79758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i</a:t>
            </a:r>
          </a:p>
        </p:txBody>
      </p:sp>
      <p:sp>
        <p:nvSpPr>
          <p:cNvPr id="190" name="선"/>
          <p:cNvSpPr/>
          <p:nvPr/>
        </p:nvSpPr>
        <p:spPr>
          <a:xfrm>
            <a:off x="10809803" y="5463150"/>
            <a:ext cx="1" cy="650477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91" name="count = 8"/>
          <p:cNvSpPr txBox="1"/>
          <p:nvPr/>
        </p:nvSpPr>
        <p:spPr>
          <a:xfrm>
            <a:off x="20421232" y="12207040"/>
            <a:ext cx="2857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count = 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4" name="표 1"/>
          <p:cNvGraphicFramePr/>
          <p:nvPr/>
        </p:nvGraphicFramePr>
        <p:xfrm>
          <a:off x="1212850" y="6127853"/>
          <a:ext cx="21971000" cy="14729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5" name="i"/>
          <p:cNvSpPr/>
          <p:nvPr/>
        </p:nvSpPr>
        <p:spPr>
          <a:xfrm>
            <a:off x="18625976" y="4672571"/>
            <a:ext cx="797585" cy="79758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i</a:t>
            </a:r>
          </a:p>
        </p:txBody>
      </p:sp>
      <p:sp>
        <p:nvSpPr>
          <p:cNvPr id="536" name="선"/>
          <p:cNvSpPr/>
          <p:nvPr/>
        </p:nvSpPr>
        <p:spPr>
          <a:xfrm>
            <a:off x="19024794" y="5463150"/>
            <a:ext cx="1" cy="650477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37" name="count = 5"/>
          <p:cNvSpPr txBox="1"/>
          <p:nvPr/>
        </p:nvSpPr>
        <p:spPr>
          <a:xfrm>
            <a:off x="20421232" y="12207040"/>
            <a:ext cx="2857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count = 5</a:t>
            </a:r>
          </a:p>
        </p:txBody>
      </p:sp>
      <p:sp>
        <p:nvSpPr>
          <p:cNvPr id="538" name="j"/>
          <p:cNvSpPr/>
          <p:nvPr/>
        </p:nvSpPr>
        <p:spPr>
          <a:xfrm>
            <a:off x="13145534" y="8155999"/>
            <a:ext cx="797584" cy="7975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j</a:t>
            </a:r>
          </a:p>
        </p:txBody>
      </p:sp>
      <p:sp>
        <p:nvSpPr>
          <p:cNvPr id="539" name="선"/>
          <p:cNvSpPr/>
          <p:nvPr/>
        </p:nvSpPr>
        <p:spPr>
          <a:xfrm flipV="1">
            <a:off x="13544352" y="7585847"/>
            <a:ext cx="1" cy="650477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41" name="연결선"/>
          <p:cNvSpPr/>
          <p:nvPr/>
        </p:nvSpPr>
        <p:spPr>
          <a:xfrm>
            <a:off x="13589996" y="7593348"/>
            <a:ext cx="5539735" cy="797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90"/>
                </a:moveTo>
                <a:cubicBezTo>
                  <a:pt x="7049" y="21600"/>
                  <a:pt x="14249" y="21570"/>
                  <a:pt x="21600" y="0"/>
                </a:cubicBezTo>
              </a:path>
            </a:pathLst>
          </a:cu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3" name="표 1"/>
          <p:cNvGraphicFramePr/>
          <p:nvPr/>
        </p:nvGraphicFramePr>
        <p:xfrm>
          <a:off x="1212850" y="6127853"/>
          <a:ext cx="21971000" cy="14729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4" name="i"/>
          <p:cNvSpPr/>
          <p:nvPr/>
        </p:nvSpPr>
        <p:spPr>
          <a:xfrm>
            <a:off x="21371871" y="4672571"/>
            <a:ext cx="797585" cy="79758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i</a:t>
            </a:r>
          </a:p>
        </p:txBody>
      </p:sp>
      <p:sp>
        <p:nvSpPr>
          <p:cNvPr id="545" name="선"/>
          <p:cNvSpPr/>
          <p:nvPr/>
        </p:nvSpPr>
        <p:spPr>
          <a:xfrm>
            <a:off x="21770689" y="5463150"/>
            <a:ext cx="1" cy="650477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46" name="count = 5"/>
          <p:cNvSpPr txBox="1"/>
          <p:nvPr/>
        </p:nvSpPr>
        <p:spPr>
          <a:xfrm>
            <a:off x="20421232" y="12207040"/>
            <a:ext cx="2857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count = 5</a:t>
            </a:r>
          </a:p>
        </p:txBody>
      </p:sp>
      <p:sp>
        <p:nvSpPr>
          <p:cNvPr id="547" name="j"/>
          <p:cNvSpPr/>
          <p:nvPr/>
        </p:nvSpPr>
        <p:spPr>
          <a:xfrm>
            <a:off x="15891428" y="8155999"/>
            <a:ext cx="797585" cy="7975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j</a:t>
            </a:r>
          </a:p>
        </p:txBody>
      </p:sp>
      <p:sp>
        <p:nvSpPr>
          <p:cNvPr id="548" name="선"/>
          <p:cNvSpPr/>
          <p:nvPr/>
        </p:nvSpPr>
        <p:spPr>
          <a:xfrm flipV="1">
            <a:off x="16290247" y="7585847"/>
            <a:ext cx="1" cy="650477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0" name="표 1"/>
          <p:cNvGraphicFramePr/>
          <p:nvPr/>
        </p:nvGraphicFramePr>
        <p:xfrm>
          <a:off x="1212850" y="6127853"/>
          <a:ext cx="21971000" cy="14729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1" name="i"/>
          <p:cNvSpPr/>
          <p:nvPr/>
        </p:nvSpPr>
        <p:spPr>
          <a:xfrm>
            <a:off x="21371870" y="4672571"/>
            <a:ext cx="797585" cy="79758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i</a:t>
            </a:r>
          </a:p>
        </p:txBody>
      </p:sp>
      <p:sp>
        <p:nvSpPr>
          <p:cNvPr id="552" name="선"/>
          <p:cNvSpPr/>
          <p:nvPr/>
        </p:nvSpPr>
        <p:spPr>
          <a:xfrm>
            <a:off x="21770688" y="5463150"/>
            <a:ext cx="1" cy="650477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53" name="count = 6"/>
          <p:cNvSpPr txBox="1"/>
          <p:nvPr/>
        </p:nvSpPr>
        <p:spPr>
          <a:xfrm>
            <a:off x="20421232" y="12207040"/>
            <a:ext cx="2857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count = 6</a:t>
            </a:r>
          </a:p>
        </p:txBody>
      </p:sp>
      <p:sp>
        <p:nvSpPr>
          <p:cNvPr id="554" name="j"/>
          <p:cNvSpPr/>
          <p:nvPr/>
        </p:nvSpPr>
        <p:spPr>
          <a:xfrm>
            <a:off x="15891428" y="8155999"/>
            <a:ext cx="797585" cy="7975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j</a:t>
            </a:r>
          </a:p>
        </p:txBody>
      </p:sp>
      <p:sp>
        <p:nvSpPr>
          <p:cNvPr id="555" name="선"/>
          <p:cNvSpPr/>
          <p:nvPr/>
        </p:nvSpPr>
        <p:spPr>
          <a:xfrm flipV="1">
            <a:off x="16290246" y="7585847"/>
            <a:ext cx="1" cy="650477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57" name="연결선"/>
          <p:cNvSpPr/>
          <p:nvPr/>
        </p:nvSpPr>
        <p:spPr>
          <a:xfrm>
            <a:off x="16334558" y="7593348"/>
            <a:ext cx="5539735" cy="797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90"/>
                </a:moveTo>
                <a:cubicBezTo>
                  <a:pt x="7049" y="21600"/>
                  <a:pt x="14249" y="21570"/>
                  <a:pt x="21600" y="0"/>
                </a:cubicBezTo>
              </a:path>
            </a:pathLst>
          </a:cu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9" name="표 1"/>
          <p:cNvGraphicFramePr/>
          <p:nvPr/>
        </p:nvGraphicFramePr>
        <p:xfrm>
          <a:off x="1212850" y="6127853"/>
          <a:ext cx="21971000" cy="14729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solidFill>
                            <a:srgbClr val="D5D5D5"/>
                          </a:solidFill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solidFill>
                            <a:srgbClr val="D5D5D5"/>
                          </a:solidFill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0" name="count = 6"/>
          <p:cNvSpPr txBox="1"/>
          <p:nvPr/>
        </p:nvSpPr>
        <p:spPr>
          <a:xfrm>
            <a:off x="20421232" y="12207040"/>
            <a:ext cx="2857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count = 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" name="표 1"/>
          <p:cNvGraphicFramePr/>
          <p:nvPr/>
        </p:nvGraphicFramePr>
        <p:xfrm>
          <a:off x="1212850" y="6127853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" name="i"/>
          <p:cNvSpPr/>
          <p:nvPr/>
        </p:nvSpPr>
        <p:spPr>
          <a:xfrm>
            <a:off x="10410985" y="4672571"/>
            <a:ext cx="797585" cy="79758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i</a:t>
            </a:r>
          </a:p>
        </p:txBody>
      </p:sp>
      <p:sp>
        <p:nvSpPr>
          <p:cNvPr id="195" name="선"/>
          <p:cNvSpPr/>
          <p:nvPr/>
        </p:nvSpPr>
        <p:spPr>
          <a:xfrm>
            <a:off x="10809803" y="5463150"/>
            <a:ext cx="1" cy="650477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96" name="j"/>
          <p:cNvSpPr/>
          <p:nvPr/>
        </p:nvSpPr>
        <p:spPr>
          <a:xfrm>
            <a:off x="10410985" y="8155999"/>
            <a:ext cx="797585" cy="7975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j</a:t>
            </a:r>
          </a:p>
        </p:txBody>
      </p:sp>
      <p:sp>
        <p:nvSpPr>
          <p:cNvPr id="197" name="선"/>
          <p:cNvSpPr/>
          <p:nvPr/>
        </p:nvSpPr>
        <p:spPr>
          <a:xfrm flipV="1">
            <a:off x="10809803" y="7585847"/>
            <a:ext cx="1" cy="650477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98" name="count = 7"/>
          <p:cNvSpPr txBox="1"/>
          <p:nvPr/>
        </p:nvSpPr>
        <p:spPr>
          <a:xfrm>
            <a:off x="20421232" y="12207040"/>
            <a:ext cx="2857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count = 7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" name="표 1"/>
          <p:cNvGraphicFramePr/>
          <p:nvPr/>
        </p:nvGraphicFramePr>
        <p:xfrm>
          <a:off x="1212850" y="6127853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1" name="i"/>
          <p:cNvSpPr/>
          <p:nvPr/>
        </p:nvSpPr>
        <p:spPr>
          <a:xfrm>
            <a:off x="10410985" y="4672571"/>
            <a:ext cx="797585" cy="79758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i</a:t>
            </a:r>
          </a:p>
        </p:txBody>
      </p:sp>
      <p:sp>
        <p:nvSpPr>
          <p:cNvPr id="202" name="선"/>
          <p:cNvSpPr/>
          <p:nvPr/>
        </p:nvSpPr>
        <p:spPr>
          <a:xfrm>
            <a:off x="10809803" y="5463150"/>
            <a:ext cx="1" cy="650477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3" name="j"/>
          <p:cNvSpPr/>
          <p:nvPr/>
        </p:nvSpPr>
        <p:spPr>
          <a:xfrm>
            <a:off x="10410985" y="8155999"/>
            <a:ext cx="797585" cy="7975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j</a:t>
            </a:r>
          </a:p>
        </p:txBody>
      </p:sp>
      <p:sp>
        <p:nvSpPr>
          <p:cNvPr id="204" name="선"/>
          <p:cNvSpPr/>
          <p:nvPr/>
        </p:nvSpPr>
        <p:spPr>
          <a:xfrm flipV="1">
            <a:off x="10809803" y="7585847"/>
            <a:ext cx="1" cy="650477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5" name="count = 7"/>
          <p:cNvSpPr txBox="1"/>
          <p:nvPr/>
        </p:nvSpPr>
        <p:spPr>
          <a:xfrm>
            <a:off x="20421232" y="12207040"/>
            <a:ext cx="2857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count = 7</a:t>
            </a:r>
          </a:p>
        </p:txBody>
      </p:sp>
      <p:sp>
        <p:nvSpPr>
          <p:cNvPr id="207" name="연결선"/>
          <p:cNvSpPr/>
          <p:nvPr/>
        </p:nvSpPr>
        <p:spPr>
          <a:xfrm>
            <a:off x="10809067" y="7588798"/>
            <a:ext cx="2772992" cy="449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0"/>
                </a:moveTo>
                <a:cubicBezTo>
                  <a:pt x="7152" y="21545"/>
                  <a:pt x="14352" y="21600"/>
                  <a:pt x="21600" y="164"/>
                </a:cubicBezTo>
              </a:path>
            </a:pathLst>
          </a:cu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" name="표 1"/>
          <p:cNvGraphicFramePr/>
          <p:nvPr/>
        </p:nvGraphicFramePr>
        <p:xfrm>
          <a:off x="1212850" y="6127853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0" name="i"/>
          <p:cNvSpPr/>
          <p:nvPr/>
        </p:nvSpPr>
        <p:spPr>
          <a:xfrm>
            <a:off x="10410985" y="4672571"/>
            <a:ext cx="797585" cy="79758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i</a:t>
            </a:r>
          </a:p>
        </p:txBody>
      </p:sp>
      <p:sp>
        <p:nvSpPr>
          <p:cNvPr id="211" name="선"/>
          <p:cNvSpPr/>
          <p:nvPr/>
        </p:nvSpPr>
        <p:spPr>
          <a:xfrm>
            <a:off x="10809803" y="5463150"/>
            <a:ext cx="1" cy="650477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2" name="j"/>
          <p:cNvSpPr/>
          <p:nvPr/>
        </p:nvSpPr>
        <p:spPr>
          <a:xfrm>
            <a:off x="13190920" y="8155999"/>
            <a:ext cx="797585" cy="7975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j</a:t>
            </a:r>
          </a:p>
        </p:txBody>
      </p:sp>
      <p:sp>
        <p:nvSpPr>
          <p:cNvPr id="213" name="선"/>
          <p:cNvSpPr/>
          <p:nvPr/>
        </p:nvSpPr>
        <p:spPr>
          <a:xfrm flipV="1">
            <a:off x="13589738" y="7585847"/>
            <a:ext cx="1" cy="650477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4" name="count = 7"/>
          <p:cNvSpPr txBox="1"/>
          <p:nvPr/>
        </p:nvSpPr>
        <p:spPr>
          <a:xfrm>
            <a:off x="20421232" y="12207040"/>
            <a:ext cx="2857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count = 7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" name="표 1"/>
          <p:cNvGraphicFramePr/>
          <p:nvPr/>
        </p:nvGraphicFramePr>
        <p:xfrm>
          <a:off x="1212850" y="6127853"/>
          <a:ext cx="21958296" cy="146029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0293"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600">
                          <a:latin typeface="D2Coding ligature Nerd Font Complete"/>
                          <a:ea typeface="D2Coding ligature Nerd Font Complete"/>
                          <a:cs typeface="D2Coding ligature Nerd Font Complete"/>
                          <a:sym typeface="D2Coding ligature Nerd Font Complet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7" name="i"/>
          <p:cNvSpPr/>
          <p:nvPr/>
        </p:nvSpPr>
        <p:spPr>
          <a:xfrm>
            <a:off x="10410985" y="4672571"/>
            <a:ext cx="797585" cy="79758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i</a:t>
            </a:r>
          </a:p>
        </p:txBody>
      </p:sp>
      <p:sp>
        <p:nvSpPr>
          <p:cNvPr id="218" name="선"/>
          <p:cNvSpPr/>
          <p:nvPr/>
        </p:nvSpPr>
        <p:spPr>
          <a:xfrm>
            <a:off x="10809803" y="5463150"/>
            <a:ext cx="1" cy="650477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9" name="j"/>
          <p:cNvSpPr/>
          <p:nvPr/>
        </p:nvSpPr>
        <p:spPr>
          <a:xfrm>
            <a:off x="13190920" y="8155999"/>
            <a:ext cx="797585" cy="7975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j</a:t>
            </a:r>
          </a:p>
        </p:txBody>
      </p:sp>
      <p:sp>
        <p:nvSpPr>
          <p:cNvPr id="220" name="선"/>
          <p:cNvSpPr/>
          <p:nvPr/>
        </p:nvSpPr>
        <p:spPr>
          <a:xfrm flipV="1">
            <a:off x="13589738" y="7585847"/>
            <a:ext cx="1" cy="650477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1" name="count = 7"/>
          <p:cNvSpPr txBox="1"/>
          <p:nvPr/>
        </p:nvSpPr>
        <p:spPr>
          <a:xfrm>
            <a:off x="20421232" y="12207040"/>
            <a:ext cx="2857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2Coding ligature Nerd Font Complete"/>
                <a:ea typeface="D2Coding ligature Nerd Font Complete"/>
                <a:cs typeface="D2Coding ligature Nerd Font Complete"/>
                <a:sym typeface="D2Coding ligature Nerd Font Complete"/>
              </a:defRPr>
            </a:lvl1pPr>
          </a:lstStyle>
          <a:p>
            <a:r>
              <a:t>count = 7</a:t>
            </a:r>
          </a:p>
        </p:txBody>
      </p:sp>
      <p:sp>
        <p:nvSpPr>
          <p:cNvPr id="223" name="연결선"/>
          <p:cNvSpPr/>
          <p:nvPr/>
        </p:nvSpPr>
        <p:spPr>
          <a:xfrm>
            <a:off x="13600348" y="7588798"/>
            <a:ext cx="2772992" cy="449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0"/>
                </a:moveTo>
                <a:cubicBezTo>
                  <a:pt x="7152" y="21545"/>
                  <a:pt x="14352" y="21600"/>
                  <a:pt x="21600" y="164"/>
                </a:cubicBezTo>
              </a:path>
            </a:pathLst>
          </a:cu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706</Words>
  <Application>Microsoft Office PowerPoint</Application>
  <PresentationFormat>사용자 지정</PresentationFormat>
  <Paragraphs>604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7" baseType="lpstr">
      <vt:lpstr>D2Coding ligature Nerd Font Complete</vt:lpstr>
      <vt:lpstr>Helvetica Neue</vt:lpstr>
      <vt:lpstr>Helvetica Neue Medium</vt:lpstr>
      <vt:lpstr>21_BasicWhite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장진우</cp:lastModifiedBy>
  <cp:revision>1</cp:revision>
  <dcterms:modified xsi:type="dcterms:W3CDTF">2024-05-09T03:43:31Z</dcterms:modified>
</cp:coreProperties>
</file>