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6" r:id="rId5"/>
    <p:sldId id="259" r:id="rId6"/>
    <p:sldId id="261" r:id="rId7"/>
    <p:sldId id="260" r:id="rId8"/>
    <p:sldId id="269" r:id="rId9"/>
    <p:sldId id="270" r:id="rId10"/>
    <p:sldId id="271" r:id="rId11"/>
    <p:sldId id="275" r:id="rId12"/>
    <p:sldId id="273" r:id="rId13"/>
    <p:sldId id="274" r:id="rId14"/>
    <p:sldId id="263" r:id="rId15"/>
    <p:sldId id="267" r:id="rId16"/>
  </p:sldIdLst>
  <p:sldSz cx="9144000" cy="5143500" type="screen16x9"/>
  <p:notesSz cx="6858000" cy="9144000"/>
  <p:embeddedFontLst>
    <p:embeddedFont>
      <p:font typeface="BN Madregot" pitchFamily="2" charset="-79"/>
      <p:regular r:id="rId18"/>
    </p:embeddedFont>
    <p:embeddedFont>
      <p:font typeface="Old Standard TT" charset="0"/>
      <p:regular r:id="rId19"/>
      <p:bold r:id="rId20"/>
      <p:italic r:id="rId2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713" autoAdjust="0"/>
  </p:normalViewPr>
  <p:slideViewPr>
    <p:cSldViewPr>
      <p:cViewPr>
        <p:scale>
          <a:sx n="100" d="100"/>
          <a:sy n="100" d="100"/>
        </p:scale>
        <p:origin x="-1944" y="-85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cxnSp>
        <p:nvCxnSpPr>
          <p:cNvPr id="10" name="Shape 10"/>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1" name="Shape 11"/>
          <p:cNvSpPr txBox="1">
            <a:spLocks noGrp="1"/>
          </p:cNvSpPr>
          <p:nvPr>
            <p:ph type="ctrTitle"/>
          </p:nvPr>
        </p:nvSpPr>
        <p:spPr>
          <a:xfrm>
            <a:off x="512700" y="1893300"/>
            <a:ext cx="8118599" cy="1522800"/>
          </a:xfrm>
          <a:prstGeom prst="rect">
            <a:avLst/>
          </a:prstGeom>
        </p:spPr>
        <p:txBody>
          <a:bodyPr lIns="91425" tIns="91425" rIns="91425" bIns="91425" anchor="b" anchorCtr="0"/>
          <a:lstStyle>
            <a:lvl1pPr>
              <a:spcBef>
                <a:spcPts val="0"/>
              </a:spcBef>
              <a:buClr>
                <a:schemeClr val="accent1"/>
              </a:buClr>
              <a:buSzPct val="100000"/>
              <a:defRPr sz="4200">
                <a:solidFill>
                  <a:schemeClr val="accent1"/>
                </a:solidFill>
              </a:defRPr>
            </a:lvl1pPr>
            <a:lvl2pPr>
              <a:spcBef>
                <a:spcPts val="0"/>
              </a:spcBef>
              <a:buClr>
                <a:schemeClr val="accent1"/>
              </a:buClr>
              <a:buSzPct val="100000"/>
              <a:defRPr sz="4200">
                <a:solidFill>
                  <a:schemeClr val="accent1"/>
                </a:solidFill>
              </a:defRPr>
            </a:lvl2pPr>
            <a:lvl3pPr>
              <a:spcBef>
                <a:spcPts val="0"/>
              </a:spcBef>
              <a:buClr>
                <a:schemeClr val="accent1"/>
              </a:buClr>
              <a:buSzPct val="100000"/>
              <a:defRPr sz="4200">
                <a:solidFill>
                  <a:schemeClr val="accent1"/>
                </a:solidFill>
              </a:defRPr>
            </a:lvl3pPr>
            <a:lvl4pPr>
              <a:spcBef>
                <a:spcPts val="0"/>
              </a:spcBef>
              <a:buClr>
                <a:schemeClr val="accent1"/>
              </a:buClr>
              <a:buSzPct val="100000"/>
              <a:defRPr sz="4200">
                <a:solidFill>
                  <a:schemeClr val="accent1"/>
                </a:solidFill>
              </a:defRPr>
            </a:lvl4pPr>
            <a:lvl5pPr>
              <a:spcBef>
                <a:spcPts val="0"/>
              </a:spcBef>
              <a:buClr>
                <a:schemeClr val="accent1"/>
              </a:buClr>
              <a:buSzPct val="100000"/>
              <a:defRPr sz="4200">
                <a:solidFill>
                  <a:schemeClr val="accent1"/>
                </a:solidFill>
              </a:defRPr>
            </a:lvl5pPr>
            <a:lvl6pPr>
              <a:spcBef>
                <a:spcPts val="0"/>
              </a:spcBef>
              <a:buClr>
                <a:schemeClr val="accent1"/>
              </a:buClr>
              <a:buSzPct val="100000"/>
              <a:defRPr sz="4200">
                <a:solidFill>
                  <a:schemeClr val="accent1"/>
                </a:solidFill>
              </a:defRPr>
            </a:lvl6pPr>
            <a:lvl7pPr>
              <a:spcBef>
                <a:spcPts val="0"/>
              </a:spcBef>
              <a:buClr>
                <a:schemeClr val="accent1"/>
              </a:buClr>
              <a:buSzPct val="100000"/>
              <a:defRPr sz="4200">
                <a:solidFill>
                  <a:schemeClr val="accent1"/>
                </a:solidFill>
              </a:defRPr>
            </a:lvl7pPr>
            <a:lvl8pPr>
              <a:spcBef>
                <a:spcPts val="0"/>
              </a:spcBef>
              <a:buClr>
                <a:schemeClr val="accent1"/>
              </a:buClr>
              <a:buSzPct val="100000"/>
              <a:defRPr sz="4200">
                <a:solidFill>
                  <a:schemeClr val="accent1"/>
                </a:solidFill>
              </a:defRPr>
            </a:lvl8pPr>
            <a:lvl9pPr>
              <a:spcBef>
                <a:spcPts val="0"/>
              </a:spcBef>
              <a:buClr>
                <a:schemeClr val="accent1"/>
              </a:buClr>
              <a:buSzPct val="100000"/>
              <a:defRPr sz="4200">
                <a:solidFill>
                  <a:schemeClr val="accent1"/>
                </a:solidFill>
              </a:defRPr>
            </a:lvl9pPr>
          </a:lstStyle>
          <a:p>
            <a:endParaRPr/>
          </a:p>
        </p:txBody>
      </p:sp>
      <p:sp>
        <p:nvSpPr>
          <p:cNvPr id="12" name="Shape 12"/>
          <p:cNvSpPr txBox="1">
            <a:spLocks noGrp="1"/>
          </p:cNvSpPr>
          <p:nvPr>
            <p:ph type="subTitle" idx="1"/>
          </p:nvPr>
        </p:nvSpPr>
        <p:spPr>
          <a:xfrm>
            <a:off x="512700" y="3840639"/>
            <a:ext cx="8118599" cy="787499"/>
          </a:xfrm>
          <a:prstGeom prst="rect">
            <a:avLst/>
          </a:prstGeom>
        </p:spPr>
        <p:txBody>
          <a:bodyPr lIns="91425" tIns="91425" rIns="91425" bIns="91425" anchor="t" anchorCtr="0"/>
          <a:lstStyle>
            <a:lvl1pPr>
              <a:lnSpc>
                <a:spcPct val="100000"/>
              </a:lnSpc>
              <a:spcBef>
                <a:spcPts val="0"/>
              </a:spcBef>
              <a:spcAft>
                <a:spcPts val="0"/>
              </a:spcAft>
              <a:buClr>
                <a:schemeClr val="accent2"/>
              </a:buClr>
              <a:buSzPct val="100000"/>
              <a:buNone/>
              <a:defRPr sz="2400">
                <a:solidFill>
                  <a:schemeClr val="accent2"/>
                </a:solidFill>
              </a:defRPr>
            </a:lvl1pPr>
            <a:lvl2pPr>
              <a:lnSpc>
                <a:spcPct val="100000"/>
              </a:lnSpc>
              <a:spcBef>
                <a:spcPts val="0"/>
              </a:spcBef>
              <a:spcAft>
                <a:spcPts val="0"/>
              </a:spcAft>
              <a:buClr>
                <a:schemeClr val="accent2"/>
              </a:buClr>
              <a:buSzPct val="100000"/>
              <a:buNone/>
              <a:defRPr sz="2400">
                <a:solidFill>
                  <a:schemeClr val="accent2"/>
                </a:solidFill>
              </a:defRPr>
            </a:lvl2pPr>
            <a:lvl3pPr>
              <a:lnSpc>
                <a:spcPct val="100000"/>
              </a:lnSpc>
              <a:spcBef>
                <a:spcPts val="0"/>
              </a:spcBef>
              <a:spcAft>
                <a:spcPts val="0"/>
              </a:spcAft>
              <a:buClr>
                <a:schemeClr val="accent2"/>
              </a:buClr>
              <a:buSzPct val="100000"/>
              <a:buNone/>
              <a:defRPr sz="2400">
                <a:solidFill>
                  <a:schemeClr val="accent2"/>
                </a:solidFill>
              </a:defRPr>
            </a:lvl3pPr>
            <a:lvl4pPr>
              <a:lnSpc>
                <a:spcPct val="100000"/>
              </a:lnSpc>
              <a:spcBef>
                <a:spcPts val="0"/>
              </a:spcBef>
              <a:spcAft>
                <a:spcPts val="0"/>
              </a:spcAft>
              <a:buClr>
                <a:schemeClr val="accent2"/>
              </a:buClr>
              <a:buSzPct val="100000"/>
              <a:buNone/>
              <a:defRPr sz="2400">
                <a:solidFill>
                  <a:schemeClr val="accent2"/>
                </a:solidFill>
              </a:defRPr>
            </a:lvl4pPr>
            <a:lvl5pPr>
              <a:lnSpc>
                <a:spcPct val="100000"/>
              </a:lnSpc>
              <a:spcBef>
                <a:spcPts val="0"/>
              </a:spcBef>
              <a:spcAft>
                <a:spcPts val="0"/>
              </a:spcAft>
              <a:buClr>
                <a:schemeClr val="accent2"/>
              </a:buClr>
              <a:buSzPct val="100000"/>
              <a:buNone/>
              <a:defRPr sz="2400">
                <a:solidFill>
                  <a:schemeClr val="accent2"/>
                </a:solidFill>
              </a:defRPr>
            </a:lvl5pPr>
            <a:lvl6pPr>
              <a:lnSpc>
                <a:spcPct val="100000"/>
              </a:lnSpc>
              <a:spcBef>
                <a:spcPts val="0"/>
              </a:spcBef>
              <a:spcAft>
                <a:spcPts val="0"/>
              </a:spcAft>
              <a:buClr>
                <a:schemeClr val="accent2"/>
              </a:buClr>
              <a:buSzPct val="100000"/>
              <a:buNone/>
              <a:defRPr sz="2400">
                <a:solidFill>
                  <a:schemeClr val="accent2"/>
                </a:solidFill>
              </a:defRPr>
            </a:lvl6pPr>
            <a:lvl7pPr>
              <a:lnSpc>
                <a:spcPct val="100000"/>
              </a:lnSpc>
              <a:spcBef>
                <a:spcPts val="0"/>
              </a:spcBef>
              <a:spcAft>
                <a:spcPts val="0"/>
              </a:spcAft>
              <a:buClr>
                <a:schemeClr val="accent2"/>
              </a:buClr>
              <a:buSzPct val="100000"/>
              <a:buNone/>
              <a:defRPr sz="2400">
                <a:solidFill>
                  <a:schemeClr val="accent2"/>
                </a:solidFill>
              </a:defRPr>
            </a:lvl7pPr>
            <a:lvl8pPr>
              <a:lnSpc>
                <a:spcPct val="100000"/>
              </a:lnSpc>
              <a:spcBef>
                <a:spcPts val="0"/>
              </a:spcBef>
              <a:spcAft>
                <a:spcPts val="0"/>
              </a:spcAft>
              <a:buClr>
                <a:schemeClr val="accent2"/>
              </a:buClr>
              <a:buSzPct val="100000"/>
              <a:buNone/>
              <a:defRPr sz="2400">
                <a:solidFill>
                  <a:schemeClr val="accent2"/>
                </a:solidFill>
              </a:defRPr>
            </a:lvl8pPr>
            <a:lvl9pPr>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2700" y="1893300"/>
            <a:ext cx="8118599" cy="1522800"/>
          </a:xfrm>
          <a:prstGeom prst="rect">
            <a:avLst/>
          </a:prstGeom>
        </p:spPr>
        <p:txBody>
          <a:bodyPr lIns="91425" tIns="91425" rIns="91425" bIns="91425" anchor="b" anchorCtr="0"/>
          <a:lstStyle>
            <a:lvl1pPr>
              <a:spcBef>
                <a:spcPts val="0"/>
              </a:spcBef>
              <a:buClr>
                <a:schemeClr val="accent1"/>
              </a:buClr>
              <a:buSzPct val="100000"/>
              <a:defRPr sz="6000">
                <a:solidFill>
                  <a:schemeClr val="accent1"/>
                </a:solidFill>
              </a:defRPr>
            </a:lvl1pPr>
            <a:lvl2pPr>
              <a:spcBef>
                <a:spcPts val="0"/>
              </a:spcBef>
              <a:buClr>
                <a:schemeClr val="accent1"/>
              </a:buClr>
              <a:buSzPct val="100000"/>
              <a:defRPr sz="6000">
                <a:solidFill>
                  <a:schemeClr val="accent1"/>
                </a:solidFill>
              </a:defRPr>
            </a:lvl2pPr>
            <a:lvl3pPr>
              <a:spcBef>
                <a:spcPts val="0"/>
              </a:spcBef>
              <a:buClr>
                <a:schemeClr val="accent1"/>
              </a:buClr>
              <a:buSzPct val="100000"/>
              <a:defRPr sz="6000">
                <a:solidFill>
                  <a:schemeClr val="accent1"/>
                </a:solidFill>
              </a:defRPr>
            </a:lvl3pPr>
            <a:lvl4pPr>
              <a:spcBef>
                <a:spcPts val="0"/>
              </a:spcBef>
              <a:buClr>
                <a:schemeClr val="accent1"/>
              </a:buClr>
              <a:buSzPct val="100000"/>
              <a:defRPr sz="6000">
                <a:solidFill>
                  <a:schemeClr val="accent1"/>
                </a:solidFill>
              </a:defRPr>
            </a:lvl4pPr>
            <a:lvl5pPr>
              <a:spcBef>
                <a:spcPts val="0"/>
              </a:spcBef>
              <a:buClr>
                <a:schemeClr val="accent1"/>
              </a:buClr>
              <a:buSzPct val="100000"/>
              <a:defRPr sz="6000">
                <a:solidFill>
                  <a:schemeClr val="accent1"/>
                </a:solidFill>
              </a:defRPr>
            </a:lvl5pPr>
            <a:lvl6pPr>
              <a:spcBef>
                <a:spcPts val="0"/>
              </a:spcBef>
              <a:buClr>
                <a:schemeClr val="accent1"/>
              </a:buClr>
              <a:buSzPct val="100000"/>
              <a:defRPr sz="6000">
                <a:solidFill>
                  <a:schemeClr val="accent1"/>
                </a:solidFill>
              </a:defRPr>
            </a:lvl6pPr>
            <a:lvl7pPr>
              <a:spcBef>
                <a:spcPts val="0"/>
              </a:spcBef>
              <a:buClr>
                <a:schemeClr val="accent1"/>
              </a:buClr>
              <a:buSzPct val="100000"/>
              <a:defRPr sz="6000">
                <a:solidFill>
                  <a:schemeClr val="accent1"/>
                </a:solidFill>
              </a:defRPr>
            </a:lvl7pPr>
            <a:lvl8pPr>
              <a:spcBef>
                <a:spcPts val="0"/>
              </a:spcBef>
              <a:buClr>
                <a:schemeClr val="accent1"/>
              </a:buClr>
              <a:buSzPct val="100000"/>
              <a:defRPr sz="6000">
                <a:solidFill>
                  <a:schemeClr val="accent1"/>
                </a:solidFill>
              </a:defRPr>
            </a:lvl8pPr>
            <a:lvl9pPr>
              <a:spcBef>
                <a:spcPts val="0"/>
              </a:spcBef>
              <a:buClr>
                <a:schemeClr val="accent1"/>
              </a:buClr>
              <a:buSzPct val="100000"/>
              <a:defRPr sz="6000">
                <a:solidFill>
                  <a:schemeClr val="accen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71600"/>
            <a:ext cx="8520599" cy="3397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04000" cy="4090800"/>
          </a:xfrm>
          <a:prstGeom prst="rect">
            <a:avLst/>
          </a:prstGeom>
        </p:spPr>
        <p:txBody>
          <a:bodyPr lIns="91425" tIns="91425" rIns="91425" bIns="91425" anchor="ctr" anchorCtr="0"/>
          <a:lstStyle>
            <a:lvl1pPr>
              <a:spcBef>
                <a:spcPts val="0"/>
              </a:spcBef>
              <a:buClr>
                <a:schemeClr val="accent1"/>
              </a:buClr>
              <a:buSzPct val="100000"/>
              <a:defRPr sz="5400">
                <a:solidFill>
                  <a:schemeClr val="accent1"/>
                </a:solidFill>
              </a:defRPr>
            </a:lvl1pPr>
            <a:lvl2pPr>
              <a:spcBef>
                <a:spcPts val="0"/>
              </a:spcBef>
              <a:buClr>
                <a:schemeClr val="accent1"/>
              </a:buClr>
              <a:buSzPct val="100000"/>
              <a:defRPr sz="5400">
                <a:solidFill>
                  <a:schemeClr val="accent1"/>
                </a:solidFill>
              </a:defRPr>
            </a:lvl2pPr>
            <a:lvl3pPr>
              <a:spcBef>
                <a:spcPts val="0"/>
              </a:spcBef>
              <a:buClr>
                <a:schemeClr val="accent1"/>
              </a:buClr>
              <a:buSzPct val="100000"/>
              <a:defRPr sz="5400">
                <a:solidFill>
                  <a:schemeClr val="accent1"/>
                </a:solidFill>
              </a:defRPr>
            </a:lvl3pPr>
            <a:lvl4pPr>
              <a:spcBef>
                <a:spcPts val="0"/>
              </a:spcBef>
              <a:buClr>
                <a:schemeClr val="accent1"/>
              </a:buClr>
              <a:buSzPct val="100000"/>
              <a:defRPr sz="5400">
                <a:solidFill>
                  <a:schemeClr val="accent1"/>
                </a:solidFill>
              </a:defRPr>
            </a:lvl4pPr>
            <a:lvl5pPr>
              <a:spcBef>
                <a:spcPts val="0"/>
              </a:spcBef>
              <a:buClr>
                <a:schemeClr val="accent1"/>
              </a:buClr>
              <a:buSzPct val="100000"/>
              <a:defRPr sz="5400">
                <a:solidFill>
                  <a:schemeClr val="accent1"/>
                </a:solidFill>
              </a:defRPr>
            </a:lvl5pPr>
            <a:lvl6pPr>
              <a:spcBef>
                <a:spcPts val="0"/>
              </a:spcBef>
              <a:buClr>
                <a:schemeClr val="accent1"/>
              </a:buClr>
              <a:buSzPct val="100000"/>
              <a:defRPr sz="5400">
                <a:solidFill>
                  <a:schemeClr val="accent1"/>
                </a:solidFill>
              </a:defRPr>
            </a:lvl6pPr>
            <a:lvl7pPr>
              <a:spcBef>
                <a:spcPts val="0"/>
              </a:spcBef>
              <a:buClr>
                <a:schemeClr val="accent1"/>
              </a:buClr>
              <a:buSzPct val="100000"/>
              <a:defRPr sz="5400">
                <a:solidFill>
                  <a:schemeClr val="accent1"/>
                </a:solidFill>
              </a:defRPr>
            </a:lvl7pPr>
            <a:lvl8pPr>
              <a:spcBef>
                <a:spcPts val="0"/>
              </a:spcBef>
              <a:buClr>
                <a:schemeClr val="accent1"/>
              </a:buClr>
              <a:buSzPct val="100000"/>
              <a:defRPr sz="5400">
                <a:solidFill>
                  <a:schemeClr val="accent1"/>
                </a:solidFill>
              </a:defRPr>
            </a:lvl8pPr>
            <a:lvl9pPr>
              <a:spcBef>
                <a:spcPts val="0"/>
              </a:spcBef>
              <a:buClr>
                <a:schemeClr val="accent1"/>
              </a:buClr>
              <a:buSzPct val="100000"/>
              <a:defRPr sz="5400">
                <a:solidFill>
                  <a:schemeClr val="accent1"/>
                </a:solidFill>
              </a:defRPr>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0" name="Shape 40"/>
          <p:cNvCxnSpPr/>
          <p:nvPr/>
        </p:nvCxnSpPr>
        <p:spPr>
          <a:xfrm>
            <a:off x="5029675" y="4495500"/>
            <a:ext cx="686399"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382350"/>
            <a:ext cx="4045199" cy="1333200"/>
          </a:xfrm>
          <a:prstGeom prst="rect">
            <a:avLst/>
          </a:prstGeom>
        </p:spPr>
        <p:txBody>
          <a:bodyPr lIns="91425" tIns="91425" rIns="91425" bIns="91425" anchor="b" anchorCtr="0"/>
          <a:lstStyle>
            <a:lvl1pPr algn="ctr">
              <a:spcBef>
                <a:spcPts val="0"/>
              </a:spcBef>
              <a:buClr>
                <a:schemeClr val="lt2"/>
              </a:buClr>
              <a:buSzPct val="100000"/>
              <a:defRPr sz="4200">
                <a:solidFill>
                  <a:schemeClr val="lt2"/>
                </a:solidFill>
              </a:defRPr>
            </a:lvl1pPr>
            <a:lvl2pPr algn="ctr">
              <a:spcBef>
                <a:spcPts val="0"/>
              </a:spcBef>
              <a:buClr>
                <a:schemeClr val="lt2"/>
              </a:buClr>
              <a:buSzPct val="100000"/>
              <a:defRPr sz="4200">
                <a:solidFill>
                  <a:schemeClr val="lt2"/>
                </a:solidFill>
              </a:defRPr>
            </a:lvl2pPr>
            <a:lvl3pPr algn="ctr">
              <a:spcBef>
                <a:spcPts val="0"/>
              </a:spcBef>
              <a:buClr>
                <a:schemeClr val="lt2"/>
              </a:buClr>
              <a:buSzPct val="100000"/>
              <a:defRPr sz="4200">
                <a:solidFill>
                  <a:schemeClr val="lt2"/>
                </a:solidFill>
              </a:defRPr>
            </a:lvl3pPr>
            <a:lvl4pPr algn="ctr">
              <a:spcBef>
                <a:spcPts val="0"/>
              </a:spcBef>
              <a:buClr>
                <a:schemeClr val="lt2"/>
              </a:buClr>
              <a:buSzPct val="100000"/>
              <a:defRPr sz="4200">
                <a:solidFill>
                  <a:schemeClr val="lt2"/>
                </a:solidFill>
              </a:defRPr>
            </a:lvl4pPr>
            <a:lvl5pPr algn="ctr">
              <a:spcBef>
                <a:spcPts val="0"/>
              </a:spcBef>
              <a:buClr>
                <a:schemeClr val="lt2"/>
              </a:buClr>
              <a:buSzPct val="100000"/>
              <a:defRPr sz="4200">
                <a:solidFill>
                  <a:schemeClr val="lt2"/>
                </a:solidFill>
              </a:defRPr>
            </a:lvl5pPr>
            <a:lvl6pPr algn="ctr">
              <a:spcBef>
                <a:spcPts val="0"/>
              </a:spcBef>
              <a:buClr>
                <a:schemeClr val="lt2"/>
              </a:buClr>
              <a:buSzPct val="100000"/>
              <a:defRPr sz="4200">
                <a:solidFill>
                  <a:schemeClr val="lt2"/>
                </a:solidFill>
              </a:defRPr>
            </a:lvl6pPr>
            <a:lvl7pPr algn="ctr">
              <a:spcBef>
                <a:spcPts val="0"/>
              </a:spcBef>
              <a:buClr>
                <a:schemeClr val="lt2"/>
              </a:buClr>
              <a:buSzPct val="100000"/>
              <a:defRPr sz="4200">
                <a:solidFill>
                  <a:schemeClr val="lt2"/>
                </a:solidFill>
              </a:defRPr>
            </a:lvl7pPr>
            <a:lvl8pPr algn="ctr">
              <a:spcBef>
                <a:spcPts val="0"/>
              </a:spcBef>
              <a:buClr>
                <a:schemeClr val="lt2"/>
              </a:buClr>
              <a:buSzPct val="100000"/>
              <a:defRPr sz="4200">
                <a:solidFill>
                  <a:schemeClr val="lt2"/>
                </a:solidFill>
              </a:defRPr>
            </a:lvl8pPr>
            <a:lvl9pPr algn="ctr">
              <a:spcBef>
                <a:spcPts val="0"/>
              </a:spcBef>
              <a:buClr>
                <a:schemeClr val="lt2"/>
              </a:buClr>
              <a:buSzPct val="100000"/>
              <a:defRPr sz="4200">
                <a:solidFill>
                  <a:schemeClr val="lt2"/>
                </a:solidFill>
              </a:defRPr>
            </a:lvl9pPr>
          </a:lstStyle>
          <a:p>
            <a:endParaRPr/>
          </a:p>
        </p:txBody>
      </p:sp>
      <p:sp>
        <p:nvSpPr>
          <p:cNvPr id="42" name="Shape 42"/>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039650"/>
            <a:ext cx="8520599" cy="2106299"/>
          </a:xfrm>
          <a:prstGeom prst="rect">
            <a:avLst/>
          </a:prstGeom>
        </p:spPr>
        <p:txBody>
          <a:bodyPr lIns="91425" tIns="91425" rIns="91425" bIns="91425" anchor="b" anchorCtr="0"/>
          <a:lstStyle>
            <a:lvl1pPr algn="ctr">
              <a:spcBef>
                <a:spcPts val="0"/>
              </a:spcBef>
              <a:buSzPct val="100000"/>
              <a:defRPr sz="14000" b="1"/>
            </a:lvl1pPr>
            <a:lvl2pPr algn="ctr">
              <a:spcBef>
                <a:spcPts val="0"/>
              </a:spcBef>
              <a:buSzPct val="100000"/>
              <a:defRPr sz="14000" b="1"/>
            </a:lvl2pPr>
            <a:lvl3pPr algn="ctr">
              <a:spcBef>
                <a:spcPts val="0"/>
              </a:spcBef>
              <a:buSzPct val="100000"/>
              <a:defRPr sz="14000" b="1"/>
            </a:lvl3pPr>
            <a:lvl4pPr algn="ctr">
              <a:spcBef>
                <a:spcPts val="0"/>
              </a:spcBef>
              <a:buSzPct val="100000"/>
              <a:defRPr sz="14000" b="1"/>
            </a:lvl4pPr>
            <a:lvl5pPr algn="ctr">
              <a:spcBef>
                <a:spcPts val="0"/>
              </a:spcBef>
              <a:buSzPct val="100000"/>
              <a:defRPr sz="14000" b="1"/>
            </a:lvl5pPr>
            <a:lvl6pPr algn="ctr">
              <a:spcBef>
                <a:spcPts val="0"/>
              </a:spcBef>
              <a:buSzPct val="100000"/>
              <a:defRPr sz="14000" b="1"/>
            </a:lvl6pPr>
            <a:lvl7pPr algn="ctr">
              <a:spcBef>
                <a:spcPts val="0"/>
              </a:spcBef>
              <a:buSzPct val="100000"/>
              <a:defRPr sz="14000" b="1"/>
            </a:lvl7pPr>
            <a:lvl8pPr algn="ctr">
              <a:spcBef>
                <a:spcPts val="0"/>
              </a:spcBef>
              <a:buSzPct val="100000"/>
              <a:defRPr sz="14000" b="1"/>
            </a:lvl8pPr>
            <a:lvl9pPr algn="ctr">
              <a:spcBef>
                <a:spcPts val="0"/>
              </a:spcBef>
              <a:buSzPct val="100000"/>
              <a:defRPr sz="14000" b="1"/>
            </a:lvl9pPr>
          </a:lstStyle>
          <a:p>
            <a:endParaRPr/>
          </a:p>
        </p:txBody>
      </p:sp>
      <p:sp>
        <p:nvSpPr>
          <p:cNvPr id="50" name="Shape 50"/>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613200"/>
          </a:xfrm>
          <a:prstGeom prst="rect">
            <a:avLst/>
          </a:prstGeom>
          <a:noFill/>
          <a:ln>
            <a:noFill/>
          </a:ln>
        </p:spPr>
        <p:txBody>
          <a:bodyPr lIns="91425" tIns="91425" rIns="91425" bIns="91425" anchor="t" anchorCtr="0"/>
          <a:lstStyle>
            <a:lvl1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6" name="Shape 6"/>
          <p:cNvSpPr txBox="1">
            <a:spLocks noGrp="1"/>
          </p:cNvSpPr>
          <p:nvPr>
            <p:ph type="body" idx="1"/>
          </p:nvPr>
        </p:nvSpPr>
        <p:spPr>
          <a:xfrm>
            <a:off x="311700" y="1171600"/>
            <a:ext cx="8520599" cy="3397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pPr algn="r">
                <a:spcBef>
                  <a:spcPts val="0"/>
                </a:spcBef>
                <a:buNone/>
              </a:p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512700" y="1347614"/>
            <a:ext cx="8118599" cy="1522800"/>
          </a:xfrm>
          <a:prstGeom prst="rect">
            <a:avLst/>
          </a:prstGeom>
        </p:spPr>
        <p:txBody>
          <a:bodyPr lIns="91425" tIns="91425" rIns="91425" bIns="91425" anchor="b" anchorCtr="0">
            <a:noAutofit/>
          </a:bodyPr>
          <a:lstStyle/>
          <a:p>
            <a:pPr algn="ctr">
              <a:spcBef>
                <a:spcPts val="0"/>
              </a:spcBef>
              <a:buNone/>
            </a:pPr>
            <a:r>
              <a:rPr lang="en" sz="6000" dirty="0">
                <a:latin typeface="BN Madregot" pitchFamily="2" charset="-79"/>
                <a:cs typeface="BN Madregot" pitchFamily="2" charset="-79"/>
              </a:rPr>
              <a:t>פרויקט מקרר חכם</a:t>
            </a:r>
          </a:p>
        </p:txBody>
      </p:sp>
      <p:sp>
        <p:nvSpPr>
          <p:cNvPr id="56" name="Shape 56"/>
          <p:cNvSpPr txBox="1">
            <a:spLocks noGrp="1"/>
          </p:cNvSpPr>
          <p:nvPr>
            <p:ph type="subTitle" idx="1"/>
          </p:nvPr>
        </p:nvSpPr>
        <p:spPr>
          <a:xfrm>
            <a:off x="512700" y="3840639"/>
            <a:ext cx="8118599" cy="787499"/>
          </a:xfrm>
          <a:prstGeom prst="rect">
            <a:avLst/>
          </a:prstGeom>
        </p:spPr>
        <p:txBody>
          <a:bodyPr lIns="91425" tIns="91425" rIns="91425" bIns="91425" anchor="t" anchorCtr="0">
            <a:noAutofit/>
          </a:bodyPr>
          <a:lstStyle/>
          <a:p>
            <a:pPr algn="r" rtl="1">
              <a:spcBef>
                <a:spcPts val="0"/>
              </a:spcBef>
              <a:buNone/>
            </a:pPr>
            <a:r>
              <a:rPr lang="en" dirty="0">
                <a:latin typeface="BN Madregot" pitchFamily="2" charset="-79"/>
                <a:cs typeface="BN Madregot" pitchFamily="2" charset="-79"/>
              </a:rPr>
              <a:t>אבירן ג’רבי, אבירן ברדה ודולב בן שושן</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עיבוד תמונה מקדים</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2050" name="Picture 2" descr="C:\Projects\FinalProjectGit\FinalsProject\DateReader\Images\1.jpg"/>
          <p:cNvPicPr>
            <a:picLocks noChangeAspect="1" noChangeArrowheads="1"/>
          </p:cNvPicPr>
          <p:nvPr/>
        </p:nvPicPr>
        <p:blipFill>
          <a:blip r:embed="rId3"/>
          <a:srcRect l="5882" t="9769" r="2941" b="12082"/>
          <a:stretch>
            <a:fillRect/>
          </a:stretch>
        </p:blipFill>
        <p:spPr bwMode="auto">
          <a:xfrm>
            <a:off x="467544" y="1491630"/>
            <a:ext cx="3627403" cy="936104"/>
          </a:xfrm>
          <a:prstGeom prst="rect">
            <a:avLst/>
          </a:prstGeom>
          <a:noFill/>
        </p:spPr>
      </p:pic>
      <p:pic>
        <p:nvPicPr>
          <p:cNvPr id="2051" name="Picture 3" descr="C:\Projects\FinalProjectGit\FinalsProject\DateReader\Images\2.jpg"/>
          <p:cNvPicPr>
            <a:picLocks noChangeAspect="1" noChangeArrowheads="1"/>
          </p:cNvPicPr>
          <p:nvPr/>
        </p:nvPicPr>
        <p:blipFill>
          <a:blip r:embed="rId4"/>
          <a:srcRect l="5791" t="13444" r="4445" b="9617"/>
          <a:stretch>
            <a:fillRect/>
          </a:stretch>
        </p:blipFill>
        <p:spPr bwMode="auto">
          <a:xfrm>
            <a:off x="467544" y="3219822"/>
            <a:ext cx="3627403" cy="936104"/>
          </a:xfrm>
          <a:prstGeom prst="rect">
            <a:avLst/>
          </a:prstGeom>
          <a:noFill/>
        </p:spPr>
      </p:pic>
      <p:pic>
        <p:nvPicPr>
          <p:cNvPr id="2052" name="Picture 4" descr="C:\Projects\FinalProjectGit\FinalsProject\DateReader\Images\3.jpg"/>
          <p:cNvPicPr>
            <a:picLocks noChangeAspect="1" noChangeArrowheads="1"/>
          </p:cNvPicPr>
          <p:nvPr/>
        </p:nvPicPr>
        <p:blipFill>
          <a:blip r:embed="rId5"/>
          <a:srcRect l="5474" t="9091" r="5843" b="13182"/>
          <a:stretch>
            <a:fillRect/>
          </a:stretch>
        </p:blipFill>
        <p:spPr bwMode="auto">
          <a:xfrm>
            <a:off x="4860032" y="1491630"/>
            <a:ext cx="3851920" cy="1016479"/>
          </a:xfrm>
          <a:prstGeom prst="rect">
            <a:avLst/>
          </a:prstGeom>
          <a:noFill/>
        </p:spPr>
      </p:pic>
      <p:pic>
        <p:nvPicPr>
          <p:cNvPr id="2053" name="Picture 5" descr="C:\Projects\FinalProjectGit\FinalsProject\DateReader\Images\4.jpg"/>
          <p:cNvPicPr>
            <a:picLocks noChangeAspect="1" noChangeArrowheads="1"/>
          </p:cNvPicPr>
          <p:nvPr/>
        </p:nvPicPr>
        <p:blipFill>
          <a:blip r:embed="rId6"/>
          <a:srcRect l="5196" t="8628" r="5059" b="12931"/>
          <a:stretch>
            <a:fillRect/>
          </a:stretch>
        </p:blipFill>
        <p:spPr bwMode="auto">
          <a:xfrm>
            <a:off x="4860032" y="3147814"/>
            <a:ext cx="4090054" cy="1076331"/>
          </a:xfrm>
          <a:prstGeom prst="rect">
            <a:avLst/>
          </a:prstGeom>
          <a:noFill/>
        </p:spPr>
      </p:pic>
      <p:sp>
        <p:nvSpPr>
          <p:cNvPr id="22" name="חץ למטה 21"/>
          <p:cNvSpPr/>
          <p:nvPr/>
        </p:nvSpPr>
        <p:spPr>
          <a:xfrm>
            <a:off x="2123728" y="2571750"/>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חץ למטה 23"/>
          <p:cNvSpPr/>
          <p:nvPr/>
        </p:nvSpPr>
        <p:spPr>
          <a:xfrm rot="13223387">
            <a:off x="4355976" y="2787774"/>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חץ למטה 24"/>
          <p:cNvSpPr/>
          <p:nvPr/>
        </p:nvSpPr>
        <p:spPr>
          <a:xfrm>
            <a:off x="6876256" y="2643758"/>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lvl="0" algn="ctr">
              <a:buClr>
                <a:schemeClr val="accent1"/>
              </a:buClr>
              <a:buSzPct val="100000"/>
              <a:defRPr/>
            </a:pPr>
            <a:r>
              <a:rPr lang="he-IL" sz="4400" dirty="0" smtClean="0">
                <a:solidFill>
                  <a:schemeClr val="accent1"/>
                </a:solidFill>
                <a:latin typeface="BN Madregot" pitchFamily="2" charset="-79"/>
                <a:ea typeface="Old Standard TT"/>
                <a:cs typeface="BN Madregot" pitchFamily="2" charset="-79"/>
                <a:sym typeface="Old Standard TT"/>
              </a:rPr>
              <a:t>פירוק אובייקטים מהתמונה</a:t>
            </a:r>
            <a:endParaRPr lang="en" sz="4400" dirty="0">
              <a:solidFill>
                <a:schemeClr val="accent1"/>
              </a:solidFill>
              <a:latin typeface="BN Madregot" pitchFamily="2" charset="-79"/>
              <a:ea typeface="Old Standard TT"/>
              <a:cs typeface="BN Madregot" pitchFamily="2" charset="-79"/>
              <a:sym typeface="Old Standard TT"/>
            </a:endParaRPr>
          </a:p>
        </p:txBody>
      </p:sp>
      <p:pic>
        <p:nvPicPr>
          <p:cNvPr id="2054" name="Picture 6" descr="C:\Projects\FinalProjectGit\FinalsProject\DateReader\Images\5.jpg"/>
          <p:cNvPicPr>
            <a:picLocks noChangeAspect="1" noChangeArrowheads="1"/>
          </p:cNvPicPr>
          <p:nvPr/>
        </p:nvPicPr>
        <p:blipFill>
          <a:blip r:embed="rId3"/>
          <a:srcRect l="5433" t="13533" r="4925" b="12846"/>
          <a:stretch>
            <a:fillRect/>
          </a:stretch>
        </p:blipFill>
        <p:spPr bwMode="auto">
          <a:xfrm>
            <a:off x="899592" y="987574"/>
            <a:ext cx="6989012" cy="1728192"/>
          </a:xfrm>
          <a:prstGeom prst="rect">
            <a:avLst/>
          </a:prstGeom>
          <a:noFill/>
        </p:spPr>
      </p:pic>
      <p:pic>
        <p:nvPicPr>
          <p:cNvPr id="2055" name="Picture 7" descr="C:\Projects\FinalProjectGit\FinalsProject\DateReader\Images\6.jpg"/>
          <p:cNvPicPr>
            <a:picLocks noChangeAspect="1" noChangeArrowheads="1"/>
          </p:cNvPicPr>
          <p:nvPr/>
        </p:nvPicPr>
        <p:blipFill>
          <a:blip r:embed="rId4"/>
          <a:srcRect l="40377" t="5877" r="40261" b="11236"/>
          <a:stretch>
            <a:fillRect/>
          </a:stretch>
        </p:blipFill>
        <p:spPr bwMode="auto">
          <a:xfrm>
            <a:off x="1259632" y="3219822"/>
            <a:ext cx="1396912" cy="1800464"/>
          </a:xfrm>
          <a:prstGeom prst="rect">
            <a:avLst/>
          </a:prstGeom>
          <a:noFill/>
        </p:spPr>
      </p:pic>
      <p:pic>
        <p:nvPicPr>
          <p:cNvPr id="2056" name="Picture 8" descr="C:\Projects\FinalProjectGit\FinalsProject\DateReader\Images\7.jpg"/>
          <p:cNvPicPr>
            <a:picLocks noChangeAspect="1" noChangeArrowheads="1"/>
          </p:cNvPicPr>
          <p:nvPr/>
        </p:nvPicPr>
        <p:blipFill>
          <a:blip r:embed="rId5"/>
          <a:srcRect l="37558" t="5839" r="37486" b="11274"/>
          <a:stretch>
            <a:fillRect/>
          </a:stretch>
        </p:blipFill>
        <p:spPr bwMode="auto">
          <a:xfrm>
            <a:off x="5148064" y="3219822"/>
            <a:ext cx="1779662" cy="1779662"/>
          </a:xfrm>
          <a:prstGeom prst="rect">
            <a:avLst/>
          </a:prstGeom>
          <a:noFill/>
        </p:spPr>
      </p:pic>
      <p:sp>
        <p:nvSpPr>
          <p:cNvPr id="21" name="חץ למטה 20"/>
          <p:cNvSpPr/>
          <p:nvPr/>
        </p:nvSpPr>
        <p:spPr>
          <a:xfrm>
            <a:off x="1835696" y="2787774"/>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חץ למטה 17"/>
          <p:cNvSpPr/>
          <p:nvPr/>
        </p:nvSpPr>
        <p:spPr>
          <a:xfrm rot="16200000">
            <a:off x="3851920" y="3867894"/>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62258" y="987574"/>
            <a:ext cx="8258214" cy="4104456"/>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כל אובייקט שפורק מהתמונה מוזן</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לרשת הנוירונים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הרשת מבצעת פרדיקציה לכל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אובייקט</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מורכב תאריך</a:t>
            </a:r>
            <a:endParaRPr dirty="0">
              <a:latin typeface="BN Madregot" pitchFamily="2" charset="-79"/>
              <a:cs typeface="BN Madregot" pitchFamily="2" charset="-79"/>
            </a:endParaRPr>
          </a:p>
        </p:txBody>
      </p:sp>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סיווג כל אובייקט</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4" name="Picture 8" descr="C:\Projects\FinalProjectGit\FinalsProject\DateReader\Images\7.jpg"/>
          <p:cNvPicPr>
            <a:picLocks noChangeAspect="1" noChangeArrowheads="1"/>
          </p:cNvPicPr>
          <p:nvPr/>
        </p:nvPicPr>
        <p:blipFill>
          <a:blip r:embed="rId3"/>
          <a:srcRect l="37558" t="5839" r="37486" b="11274"/>
          <a:stretch>
            <a:fillRect/>
          </a:stretch>
        </p:blipFill>
        <p:spPr bwMode="auto">
          <a:xfrm>
            <a:off x="611560" y="1707654"/>
            <a:ext cx="1779662" cy="1779662"/>
          </a:xfrm>
          <a:prstGeom prst="rect">
            <a:avLst/>
          </a:prstGeom>
          <a:noFill/>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62258" y="987574"/>
            <a:ext cx="8258214" cy="4104456"/>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איכות התמונה</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אובייקטים מחוברים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ספרות לא רציפות</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רעשים גדולים בתמונה</a:t>
            </a:r>
            <a:endParaRPr dirty="0">
              <a:latin typeface="BN Madregot" pitchFamily="2" charset="-79"/>
              <a:cs typeface="BN Madregot" pitchFamily="2" charset="-79"/>
            </a:endParaRPr>
          </a:p>
        </p:txBody>
      </p:sp>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רגישויות של המערכת</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3074" name="Picture 2"/>
          <p:cNvPicPr>
            <a:picLocks noChangeAspect="1" noChangeArrowheads="1"/>
          </p:cNvPicPr>
          <p:nvPr/>
        </p:nvPicPr>
        <p:blipFill>
          <a:blip r:embed="rId3"/>
          <a:srcRect/>
          <a:stretch>
            <a:fillRect/>
          </a:stretch>
        </p:blipFill>
        <p:spPr bwMode="auto">
          <a:xfrm>
            <a:off x="755576" y="3147814"/>
            <a:ext cx="3008596" cy="1656184"/>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251520" y="1779662"/>
            <a:ext cx="3729081" cy="1224136"/>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1187624" y="1059582"/>
            <a:ext cx="1721827" cy="57606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411760" y="267494"/>
            <a:ext cx="5976664" cy="823258"/>
          </a:xfrm>
          <a:prstGeom prst="rect">
            <a:avLst/>
          </a:prstGeom>
        </p:spPr>
        <p:txBody>
          <a:bodyPr lIns="91425" tIns="91425" rIns="91425" bIns="91425" anchor="b" anchorCtr="0">
            <a:noAutofit/>
          </a:bodyPr>
          <a:lstStyle/>
          <a:p>
            <a:pPr lvl="0" rtl="0">
              <a:spcBef>
                <a:spcPts val="0"/>
              </a:spcBef>
              <a:buNone/>
            </a:pPr>
            <a:r>
              <a:rPr lang="en-US" dirty="0" smtClean="0"/>
              <a:t>Technologies</a:t>
            </a:r>
            <a:endParaRPr lang="en" dirty="0"/>
          </a:p>
        </p:txBody>
      </p:sp>
      <p:sp>
        <p:nvSpPr>
          <p:cNvPr id="7" name="Shape 102"/>
          <p:cNvSpPr txBox="1">
            <a:spLocks/>
          </p:cNvSpPr>
          <p:nvPr/>
        </p:nvSpPr>
        <p:spPr>
          <a:xfrm>
            <a:off x="311700" y="1171675"/>
            <a:ext cx="3999899" cy="33972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2000" dirty="0" smtClean="0">
                <a:solidFill>
                  <a:schemeClr val="bg1"/>
                </a:solidFill>
                <a:latin typeface="Old Standard TT"/>
                <a:ea typeface="Old Standard TT"/>
                <a:cs typeface="Old Standard TT"/>
              </a:rPr>
              <a:t>Server side </a:t>
            </a:r>
            <a:r>
              <a:rPr lang="en" sz="2000" dirty="0" smtClean="0">
                <a:solidFill>
                  <a:schemeClr val="lt2"/>
                </a:solidFill>
                <a:latin typeface="Old Standard TT"/>
                <a:ea typeface="Old Standard TT"/>
                <a:cs typeface="Old Standard TT"/>
              </a:rPr>
              <a:t>Technologies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 sz="2000" dirty="0" smtClean="0">
              <a:solidFill>
                <a:schemeClr val="lt2"/>
              </a:solidFill>
              <a:latin typeface="Old Standard TT"/>
              <a:ea typeface="Old Standard TT"/>
              <a:cs typeface="Old Standard TT"/>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 sz="2000" dirty="0" smtClean="0">
                <a:solidFill>
                  <a:schemeClr val="lt2"/>
                </a:solidFill>
                <a:latin typeface="Old Standard TT"/>
                <a:ea typeface="Old Standard TT"/>
                <a:cs typeface="Old Standard TT"/>
              </a:rPr>
              <a:t>Mysql</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schemeClr val="lt2"/>
                </a:solidFill>
                <a:latin typeface="Old Standard TT"/>
                <a:ea typeface="Old Standard TT"/>
                <a:cs typeface="Old Standard TT"/>
              </a:rPr>
              <a:t>J</a:t>
            </a:r>
            <a:r>
              <a:rPr lang="en" sz="2000" dirty="0" smtClean="0">
                <a:solidFill>
                  <a:schemeClr val="lt2"/>
                </a:solidFill>
                <a:latin typeface="Old Standard TT"/>
                <a:ea typeface="Old Standard TT"/>
                <a:cs typeface="Old Standard TT"/>
              </a:rPr>
              <a:t>son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 sz="2000" dirty="0" smtClean="0">
                <a:solidFill>
                  <a:schemeClr val="lt2"/>
                </a:solidFill>
                <a:latin typeface="Old Standard TT"/>
                <a:ea typeface="Old Standard TT"/>
                <a:cs typeface="Old Standard TT"/>
              </a:rPr>
              <a:t>java</a:t>
            </a:r>
            <a:endParaRPr lang="en" sz="2000" dirty="0" smtClean="0">
              <a:solidFill>
                <a:schemeClr val="lt2"/>
              </a:solidFill>
              <a:latin typeface="Old Standard TT"/>
              <a:ea typeface="Old Standard TT"/>
              <a:cs typeface="Old Standard TT"/>
            </a:endParaRPr>
          </a:p>
        </p:txBody>
      </p:sp>
      <p:sp>
        <p:nvSpPr>
          <p:cNvPr id="8" name="Shape 103"/>
          <p:cNvSpPr txBox="1">
            <a:spLocks/>
          </p:cNvSpPr>
          <p:nvPr/>
        </p:nvSpPr>
        <p:spPr>
          <a:xfrm>
            <a:off x="4832400" y="1171675"/>
            <a:ext cx="3999899" cy="3397200"/>
          </a:xfrm>
          <a:prstGeom prst="rect">
            <a:avLst/>
          </a:prstGeom>
        </p:spPr>
        <p:txBody>
          <a:bodyPr lIns="91425" tIns="91425" rIns="91425" bIns="91425" anchor="t" anchorCtr="0">
            <a:noAutofit/>
          </a:bodyPr>
          <a:lstStyle/>
          <a:p>
            <a:pPr>
              <a:buFontTx/>
              <a:buNone/>
            </a:pPr>
            <a:r>
              <a:rPr lang="en" sz="2000" dirty="0" smtClean="0">
                <a:solidFill>
                  <a:schemeClr val="bg1"/>
                </a:solidFill>
                <a:latin typeface="Old Standard TT"/>
                <a:ea typeface="Old Standard TT"/>
                <a:cs typeface="Old Standard TT"/>
              </a:rPr>
              <a:t>Client side </a:t>
            </a:r>
            <a:r>
              <a:rPr lang="en" sz="2000" dirty="0" smtClean="0">
                <a:solidFill>
                  <a:schemeClr val="lt2"/>
                </a:solidFill>
                <a:latin typeface="Old Standard TT"/>
                <a:ea typeface="Old Standard TT"/>
                <a:cs typeface="Old Standard TT"/>
              </a:rPr>
              <a:t>Technologies</a:t>
            </a:r>
          </a:p>
          <a:p>
            <a:pPr lvl="0">
              <a:buFont typeface="Arial" pitchFamily="34" charset="0"/>
              <a:buChar char="•"/>
              <a:defRPr/>
            </a:pPr>
            <a:endParaRPr lang="en" sz="2000" dirty="0" smtClean="0">
              <a:solidFill>
                <a:schemeClr val="lt2"/>
              </a:solidFill>
              <a:latin typeface="Old Standard TT"/>
              <a:ea typeface="Old Standard TT"/>
              <a:cs typeface="Old Standard TT"/>
            </a:endParaRPr>
          </a:p>
          <a:p>
            <a:pPr lvl="0">
              <a:buFont typeface="Arial" pitchFamily="34" charset="0"/>
              <a:buChar char="•"/>
              <a:defRPr/>
            </a:pPr>
            <a:r>
              <a:rPr lang="en-US" sz="2000" dirty="0" err="1" smtClean="0">
                <a:solidFill>
                  <a:schemeClr val="lt2"/>
                </a:solidFill>
                <a:latin typeface="Old Standard TT"/>
                <a:ea typeface="Old Standard TT"/>
                <a:cs typeface="Old Standard TT"/>
              </a:rPr>
              <a:t>Blablabla</a:t>
            </a:r>
            <a:endParaRPr lang="en" sz="2000" dirty="0" smtClean="0">
              <a:solidFill>
                <a:schemeClr val="lt2"/>
              </a:solidFill>
              <a:latin typeface="Old Standard TT"/>
              <a:ea typeface="Old Standard TT"/>
              <a:cs typeface="Old Standard TT"/>
            </a:endParaRPr>
          </a:p>
          <a:p>
            <a:pPr>
              <a:buFontTx/>
              <a:buNone/>
            </a:pPr>
            <a:endParaRPr lang="en" sz="2000" dirty="0" smtClean="0">
              <a:solidFill>
                <a:schemeClr val="lt2"/>
              </a:solidFill>
              <a:latin typeface="Old Standard TT"/>
              <a:ea typeface="Old Standard TT"/>
              <a:cs typeface="Old Standard TT"/>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a:spcBef>
                <a:spcPts val="0"/>
              </a:spcBef>
              <a:buNone/>
            </a:pPr>
            <a:r>
              <a:rPr lang="en" dirty="0"/>
              <a:t>Conclusion</a:t>
            </a:r>
          </a:p>
        </p:txBody>
      </p:sp>
      <p:sp>
        <p:nvSpPr>
          <p:cNvPr id="124" name="Shape 124"/>
          <p:cNvSpPr txBox="1">
            <a:spLocks noGrp="1"/>
          </p:cNvSpPr>
          <p:nvPr>
            <p:ph type="body" idx="1"/>
          </p:nvPr>
        </p:nvSpPr>
        <p:spPr>
          <a:xfrm>
            <a:off x="311700" y="1171600"/>
            <a:ext cx="8520599" cy="3397200"/>
          </a:xfrm>
          <a:prstGeom prst="rect">
            <a:avLst/>
          </a:prstGeom>
        </p:spPr>
        <p:txBody>
          <a:bodyPr lIns="91425" tIns="91425" rIns="91425" bIns="91425" anchor="t" anchorCtr="0">
            <a:noAutofit/>
          </a:bodyPr>
          <a:lstStyle/>
          <a:p>
            <a:pPr lvl="0">
              <a:spcBef>
                <a:spcPts val="0"/>
              </a:spcBef>
              <a:buNone/>
            </a:pPr>
            <a:r>
              <a:rPr lang="en" dirty="0"/>
              <a:t>Lorem ipsum dolor sit amet, consectetur adipiscing elit, sed do eiusmod tempor incididunt ut labore et dolore magna aliqua. Ut enim ad minim veniam, quis nostrud exercitation ullamco laboris nisi ut aliquip.</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265500" y="1382350"/>
            <a:ext cx="4045199" cy="1333200"/>
          </a:xfrm>
          <a:prstGeom prst="rect">
            <a:avLst/>
          </a:prstGeom>
        </p:spPr>
        <p:txBody>
          <a:bodyPr lIns="91425" tIns="91425" rIns="91425" bIns="91425" anchor="b" anchorCtr="0">
            <a:noAutofit/>
          </a:bodyPr>
          <a:lstStyle/>
          <a:p>
            <a:pPr>
              <a:spcBef>
                <a:spcPts val="0"/>
              </a:spcBef>
              <a:buNone/>
            </a:pPr>
            <a:r>
              <a:rPr lang="en" dirty="0">
                <a:latin typeface="BN Madregot" pitchFamily="2" charset="-79"/>
                <a:cs typeface="BN Madregot" pitchFamily="2" charset="-79"/>
              </a:rPr>
              <a:t>הרעיון</a:t>
            </a:r>
          </a:p>
        </p:txBody>
      </p:sp>
      <p:sp>
        <p:nvSpPr>
          <p:cNvPr id="62" name="Shape 62"/>
          <p:cNvSpPr txBox="1">
            <a:spLocks noGrp="1"/>
          </p:cNvSpPr>
          <p:nvPr>
            <p:ph type="subTitle" idx="1"/>
          </p:nvPr>
        </p:nvSpPr>
        <p:spPr>
          <a:xfrm>
            <a:off x="265500" y="2769000"/>
            <a:ext cx="4045199" cy="1345500"/>
          </a:xfrm>
          <a:prstGeom prst="rect">
            <a:avLst/>
          </a:prstGeom>
        </p:spPr>
        <p:txBody>
          <a:bodyPr lIns="91425" tIns="91425" rIns="91425" bIns="91425" anchor="t" anchorCtr="0">
            <a:noAutofit/>
          </a:bodyPr>
          <a:lstStyle/>
          <a:p>
            <a:pPr>
              <a:spcBef>
                <a:spcPts val="0"/>
              </a:spcBef>
              <a:buNone/>
            </a:pPr>
            <a:r>
              <a:rPr lang="en" dirty="0">
                <a:latin typeface="BN Madregot" pitchFamily="2" charset="-79"/>
                <a:cs typeface="BN Madregot" pitchFamily="2" charset="-79"/>
              </a:rPr>
              <a:t>ניהול מלאי המזון </a:t>
            </a:r>
            <a:r>
              <a:rPr lang="en" dirty="0" smtClean="0">
                <a:latin typeface="BN Madregot" pitchFamily="2" charset="-79"/>
                <a:cs typeface="BN Madregot" pitchFamily="2" charset="-79"/>
              </a:rPr>
              <a:t/>
            </a:r>
            <a:br>
              <a:rPr lang="en" dirty="0" smtClean="0">
                <a:latin typeface="BN Madregot" pitchFamily="2" charset="-79"/>
                <a:cs typeface="BN Madregot" pitchFamily="2" charset="-79"/>
              </a:rPr>
            </a:br>
            <a:r>
              <a:rPr lang="en" dirty="0" smtClean="0">
                <a:latin typeface="BN Madregot" pitchFamily="2" charset="-79"/>
                <a:cs typeface="BN Madregot" pitchFamily="2" charset="-79"/>
              </a:rPr>
              <a:t>הביתי </a:t>
            </a:r>
            <a:r>
              <a:rPr lang="en" dirty="0">
                <a:latin typeface="BN Madregot" pitchFamily="2" charset="-79"/>
                <a:cs typeface="BN Madregot" pitchFamily="2" charset="-79"/>
              </a:rPr>
              <a:t>באופן חכם</a:t>
            </a:r>
          </a:p>
        </p:txBody>
      </p:sp>
      <p:sp>
        <p:nvSpPr>
          <p:cNvPr id="63" name="Shape 63"/>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algn="r" rtl="1">
              <a:spcBef>
                <a:spcPts val="0"/>
              </a:spcBef>
              <a:spcAft>
                <a:spcPts val="1600"/>
              </a:spcAft>
              <a:buFont typeface="Arial" pitchFamily="34" charset="0"/>
              <a:buChar char="•"/>
            </a:pPr>
            <a:r>
              <a:rPr lang="he-IL" dirty="0" smtClean="0">
                <a:latin typeface="BN Madregot" pitchFamily="2" charset="-79"/>
                <a:cs typeface="BN Madregot" pitchFamily="2" charset="-79"/>
              </a:rPr>
              <a:t>מניעת בזבוז וזיהום</a:t>
            </a:r>
          </a:p>
          <a:p>
            <a:pPr algn="r" rtl="1">
              <a:spcBef>
                <a:spcPts val="0"/>
              </a:spcBef>
              <a:spcAft>
                <a:spcPts val="1600"/>
              </a:spcAft>
              <a:buFont typeface="Arial" pitchFamily="34" charset="0"/>
              <a:buChar char="•"/>
            </a:pPr>
            <a:r>
              <a:rPr lang="he-IL" dirty="0" smtClean="0">
                <a:latin typeface="BN Madregot" pitchFamily="2" charset="-79"/>
                <a:cs typeface="BN Madregot" pitchFamily="2" charset="-79"/>
              </a:rPr>
              <a:t>הזנה למאגר </a:t>
            </a:r>
            <a:r>
              <a:rPr lang="he-IL" dirty="0" smtClean="0">
                <a:latin typeface="BN Madregot" pitchFamily="2" charset="-79"/>
                <a:cs typeface="BN Madregot" pitchFamily="2" charset="-79"/>
              </a:rPr>
              <a:t>הנתונים באמצעות </a:t>
            </a:r>
            <a:r>
              <a:rPr lang="he-IL" dirty="0" smtClean="0">
                <a:latin typeface="BN Madregot" pitchFamily="2" charset="-79"/>
                <a:cs typeface="BN Madregot" pitchFamily="2" charset="-79"/>
              </a:rPr>
              <a:t>ברקוד</a:t>
            </a:r>
          </a:p>
          <a:p>
            <a:pPr algn="r" rtl="1">
              <a:spcBef>
                <a:spcPts val="0"/>
              </a:spcBef>
              <a:spcAft>
                <a:spcPts val="1600"/>
              </a:spcAft>
              <a:buFont typeface="Arial" pitchFamily="34" charset="0"/>
              <a:buChar char="•"/>
            </a:pPr>
            <a:r>
              <a:rPr lang="he-IL" dirty="0" smtClean="0">
                <a:latin typeface="BN Madregot" pitchFamily="2" charset="-79"/>
                <a:cs typeface="BN Madregot" pitchFamily="2" charset="-79"/>
              </a:rPr>
              <a:t>צילום תאריך</a:t>
            </a:r>
          </a:p>
          <a:p>
            <a:pPr algn="r" rtl="1">
              <a:buFont typeface="Arial" pitchFamily="34" charset="0"/>
              <a:buChar char="•"/>
            </a:pPr>
            <a:r>
              <a:rPr lang="en" dirty="0" smtClean="0">
                <a:latin typeface="BN Madregot" pitchFamily="2" charset="-79"/>
                <a:cs typeface="BN Madregot" pitchFamily="2" charset="-79"/>
              </a:rPr>
              <a:t>התר</a:t>
            </a:r>
            <a:r>
              <a:rPr lang="he-IL" dirty="0" smtClean="0">
                <a:latin typeface="BN Madregot" pitchFamily="2" charset="-79"/>
                <a:cs typeface="BN Madregot" pitchFamily="2" charset="-79"/>
              </a:rPr>
              <a:t>א</a:t>
            </a:r>
            <a:r>
              <a:rPr lang="en" dirty="0" smtClean="0">
                <a:latin typeface="BN Madregot" pitchFamily="2" charset="-79"/>
                <a:cs typeface="BN Madregot" pitchFamily="2" charset="-79"/>
              </a:rPr>
              <a:t>ה </a:t>
            </a:r>
            <a:r>
              <a:rPr lang="en" dirty="0" smtClean="0">
                <a:latin typeface="BN Madregot" pitchFamily="2" charset="-79"/>
                <a:cs typeface="BN Madregot" pitchFamily="2" charset="-79"/>
              </a:rPr>
              <a:t>על תאריך תפוגה של מוצר </a:t>
            </a:r>
            <a:endParaRPr dirty="0">
              <a:latin typeface="BN Madregot" pitchFamily="2" charset="-79"/>
              <a:cs typeface="BN Madregot" pitchFamily="2" charset="-79"/>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12700" y="1810350"/>
            <a:ext cx="8118599" cy="1522800"/>
          </a:xfrm>
          <a:prstGeom prst="rect">
            <a:avLst/>
          </a:prstGeom>
        </p:spPr>
        <p:txBody>
          <a:bodyPr lIns="91425" tIns="91425" rIns="91425" bIns="91425" anchor="ctr" anchorCtr="0">
            <a:noAutofit/>
          </a:bodyPr>
          <a:lstStyle/>
          <a:p>
            <a:pPr algn="ctr"/>
            <a:r>
              <a:rPr lang="en-US" dirty="0" smtClean="0"/>
              <a:t>Using flow</a:t>
            </a: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12700" y="1810350"/>
            <a:ext cx="8118599" cy="1522800"/>
          </a:xfrm>
          <a:prstGeom prst="rect">
            <a:avLst/>
          </a:prstGeom>
        </p:spPr>
        <p:txBody>
          <a:bodyPr lIns="91425" tIns="91425" rIns="91425" bIns="91425" anchor="ctr" anchorCtr="0">
            <a:noAutofit/>
          </a:bodyPr>
          <a:lstStyle/>
          <a:p>
            <a:pPr algn="ctr"/>
            <a:r>
              <a:rPr lang="en" dirty="0"/>
              <a:t>System </a:t>
            </a:r>
            <a:r>
              <a:rPr lang="en-US" dirty="0" smtClean="0"/>
              <a:t>architecture</a:t>
            </a:r>
            <a:endParaRPr lang="en"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526350"/>
            <a:ext cx="5604000" cy="4090800"/>
          </a:xfrm>
          <a:prstGeom prst="rect">
            <a:avLst/>
          </a:prstGeom>
        </p:spPr>
        <p:txBody>
          <a:bodyPr lIns="91425" tIns="91425" rIns="91425" bIns="91425" anchor="ctr" anchorCtr="0">
            <a:noAutofit/>
          </a:bodyPr>
          <a:lstStyle/>
          <a:p>
            <a:pPr marL="457200" lvl="0" indent="-228600">
              <a:spcBef>
                <a:spcPts val="0"/>
              </a:spcBef>
              <a:buChar char="●"/>
            </a:pPr>
            <a:r>
              <a:rPr lang="en" dirty="0"/>
              <a:t>תמונה מתארת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12700" y="1810350"/>
            <a:ext cx="8118599" cy="1522800"/>
          </a:xfrm>
          <a:prstGeom prst="rect">
            <a:avLst/>
          </a:prstGeom>
        </p:spPr>
        <p:txBody>
          <a:bodyPr lIns="91425" tIns="91425" rIns="91425" bIns="91425" anchor="ctr" anchorCtr="0">
            <a:noAutofit/>
          </a:bodyPr>
          <a:lstStyle/>
          <a:p>
            <a:pPr lvl="0" algn="ctr" rtl="0">
              <a:spcBef>
                <a:spcPts val="0"/>
              </a:spcBef>
              <a:buNone/>
            </a:pPr>
            <a:r>
              <a:rPr lang="en" dirty="0" smtClean="0"/>
              <a:t>Algorithmics</a:t>
            </a:r>
            <a:endParaRPr lang="en"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90250" y="1059582"/>
            <a:ext cx="8258214" cy="3341544"/>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שלב מקדים: אימון רשת נוירונים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עיבוד תמונה מקדים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פירוק אובייקטים מהתמונה</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שימוש ברשת נוירונים לצורך סיווג כל אובייקט</a:t>
            </a:r>
            <a:endParaRPr dirty="0">
              <a:latin typeface="BN Madregot" pitchFamily="2" charset="-79"/>
              <a:cs typeface="BN Madregot" pitchFamily="2" charset="-79"/>
            </a:endParaRPr>
          </a:p>
        </p:txBody>
      </p:sp>
      <p:sp>
        <p:nvSpPr>
          <p:cNvPr id="3" name="Shape 83"/>
          <p:cNvSpPr txBox="1">
            <a:spLocks/>
          </p:cNvSpPr>
          <p:nvPr/>
        </p:nvSpPr>
        <p:spPr>
          <a:xfrm>
            <a:off x="539552" y="267494"/>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שלבים</a:t>
            </a:r>
            <a:r>
              <a:rPr kumimoji="0" lang="he-IL" sz="4400" b="0" i="0" u="none" strike="noStrike" kern="0" cap="none" spc="0" normalizeH="0" noProof="0" dirty="0" smtClean="0">
                <a:ln>
                  <a:noFill/>
                </a:ln>
                <a:solidFill>
                  <a:schemeClr val="accent1"/>
                </a:solidFill>
                <a:effectLst/>
                <a:uLnTx/>
                <a:uFillTx/>
                <a:latin typeface="BN Madregot" pitchFamily="2" charset="-79"/>
                <a:ea typeface="Old Standard TT"/>
                <a:cs typeface="BN Madregot" pitchFamily="2" charset="-79"/>
                <a:sym typeface="Old Standard TT"/>
              </a:rPr>
              <a:t> בהפקת תאריך מתמונה</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11560" y="2110526"/>
            <a:ext cx="8258214" cy="3341544"/>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רשת נוירונים היא מודל מתמטי </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המאפשר לבצע הדמיה לתהליכים</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קוגניטיביים המתרחשים במוח</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יצירת </a:t>
            </a:r>
            <a:r>
              <a:rPr lang="en-US" sz="3200" dirty="0" smtClean="0">
                <a:solidFill>
                  <a:schemeClr val="dk1"/>
                </a:solidFill>
                <a:latin typeface="BN Madregot" pitchFamily="2" charset="-79"/>
                <a:ea typeface="Arial"/>
                <a:cs typeface="BN Madregot" pitchFamily="2" charset="-79"/>
                <a:sym typeface="Arial"/>
              </a:rPr>
              <a:t>Dataset</a:t>
            </a:r>
            <a:r>
              <a:rPr lang="he-IL" sz="3200" dirty="0" smtClean="0">
                <a:solidFill>
                  <a:schemeClr val="dk1"/>
                </a:solidFill>
                <a:latin typeface="BN Madregot" pitchFamily="2" charset="-79"/>
                <a:ea typeface="Arial"/>
                <a:cs typeface="BN Madregot" pitchFamily="2" charset="-79"/>
                <a:sym typeface="Arial"/>
              </a:rPr>
              <a:t>, סיווג ידני</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גודל ה </a:t>
            </a:r>
            <a:r>
              <a:rPr lang="en-US" sz="3200" dirty="0" smtClean="0">
                <a:solidFill>
                  <a:schemeClr val="dk1"/>
                </a:solidFill>
                <a:latin typeface="BN Madregot" pitchFamily="2" charset="-79"/>
                <a:ea typeface="Arial"/>
                <a:cs typeface="BN Madregot" pitchFamily="2" charset="-79"/>
                <a:sym typeface="Arial"/>
              </a:rPr>
              <a:t>Dataset</a:t>
            </a: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endParaRPr dirty="0">
              <a:latin typeface="BN Madregot" pitchFamily="2" charset="-79"/>
              <a:cs typeface="BN Madregot" pitchFamily="2" charset="-79"/>
            </a:endParaRPr>
          </a:p>
        </p:txBody>
      </p:sp>
      <p:sp>
        <p:nvSpPr>
          <p:cNvPr id="3" name="Shape 83"/>
          <p:cNvSpPr txBox="1">
            <a:spLocks/>
          </p:cNvSpPr>
          <p:nvPr/>
        </p:nvSpPr>
        <p:spPr>
          <a:xfrm>
            <a:off x="2411760" y="339502"/>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רשת נוירונים</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4" name="תמונה 3" descr="NN.jpg"/>
          <p:cNvPicPr>
            <a:picLocks noChangeAspect="1"/>
          </p:cNvPicPr>
          <p:nvPr/>
        </p:nvPicPr>
        <p:blipFill>
          <a:blip r:embed="rId3"/>
          <a:stretch>
            <a:fillRect/>
          </a:stretch>
        </p:blipFill>
        <p:spPr>
          <a:xfrm>
            <a:off x="107504" y="123478"/>
            <a:ext cx="2651787" cy="1491630"/>
          </a:xfrm>
          <a:prstGeom prst="rect">
            <a:avLst/>
          </a:prstGeom>
        </p:spPr>
      </p:pic>
      <p:pic>
        <p:nvPicPr>
          <p:cNvPr id="1026" name="Picture 2" descr="C:\Users\Barda-A&amp;A\Google Drive\FinalProject\TypedDB\TypedNums1.jpg"/>
          <p:cNvPicPr>
            <a:picLocks noChangeAspect="1" noChangeArrowheads="1"/>
          </p:cNvPicPr>
          <p:nvPr/>
        </p:nvPicPr>
        <p:blipFill>
          <a:blip r:embed="rId4">
            <a:clrChange>
              <a:clrFrom>
                <a:srgbClr val="FFFFFF"/>
              </a:clrFrom>
              <a:clrTo>
                <a:srgbClr val="FFFFFF">
                  <a:alpha val="0"/>
                </a:srgbClr>
              </a:clrTo>
            </a:clrChange>
          </a:blip>
          <a:srcRect l="67059" t="44464" r="8185" b="27242"/>
          <a:stretch>
            <a:fillRect/>
          </a:stretch>
        </p:blipFill>
        <p:spPr bwMode="auto">
          <a:xfrm>
            <a:off x="467544" y="1635646"/>
            <a:ext cx="1872208" cy="3024336"/>
          </a:xfrm>
          <a:prstGeom prst="rect">
            <a:avLst/>
          </a:prstGeom>
          <a:noFill/>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62258" y="1750486"/>
            <a:ext cx="8258214" cy="3341544"/>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גודל כל תמונה </a:t>
            </a:r>
            <a:r>
              <a:rPr lang="en-US" sz="3200" dirty="0" smtClean="0">
                <a:solidFill>
                  <a:schemeClr val="dk1"/>
                </a:solidFill>
                <a:latin typeface="BN Madregot" pitchFamily="2" charset="-79"/>
                <a:ea typeface="Arial"/>
                <a:cs typeface="BN Madregot" pitchFamily="2" charset="-79"/>
                <a:sym typeface="Arial"/>
              </a:rPr>
              <a:t>46X46=2116</a:t>
            </a: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גודל כל </a:t>
            </a:r>
            <a:r>
              <a:rPr lang="en-US" sz="3200" dirty="0" smtClean="0">
                <a:solidFill>
                  <a:schemeClr val="dk1"/>
                </a:solidFill>
                <a:latin typeface="BN Madregot" pitchFamily="2" charset="-79"/>
                <a:ea typeface="Arial"/>
                <a:cs typeface="BN Madregot" pitchFamily="2" charset="-79"/>
                <a:sym typeface="Arial"/>
              </a:rPr>
              <a:t>Layer</a:t>
            </a: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האימון הוא תהליך </a:t>
            </a:r>
            <a:r>
              <a:rPr lang="he-IL" sz="3200" dirty="0" err="1" smtClean="0">
                <a:solidFill>
                  <a:schemeClr val="dk1"/>
                </a:solidFill>
                <a:latin typeface="BN Madregot" pitchFamily="2" charset="-79"/>
                <a:ea typeface="Arial"/>
                <a:cs typeface="BN Madregot" pitchFamily="2" charset="-79"/>
                <a:sym typeface="Arial"/>
              </a:rPr>
              <a:t>איטרטיבי</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שמטרתו מזעור פונקצית מחיר</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לאחר האימון נקבעים ערכי כל צומת</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בתום האימון, בהינתן קלט הרשת חוזה מהי הספרה הסבירה ביותר  </a:t>
            </a:r>
            <a:br>
              <a:rPr lang="he-IL" sz="3200" dirty="0" smtClean="0">
                <a:solidFill>
                  <a:schemeClr val="dk1"/>
                </a:solidFill>
                <a:latin typeface="BN Madregot" pitchFamily="2" charset="-79"/>
                <a:ea typeface="Arial"/>
                <a:cs typeface="BN Madregot" pitchFamily="2" charset="-79"/>
                <a:sym typeface="Arial"/>
              </a:rPr>
            </a:br>
            <a:endParaRPr dirty="0">
              <a:latin typeface="BN Madregot" pitchFamily="2" charset="-79"/>
              <a:cs typeface="BN Madregot" pitchFamily="2" charset="-79"/>
            </a:endParaRPr>
          </a:p>
        </p:txBody>
      </p:sp>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אימון</a:t>
            </a:r>
            <a:r>
              <a:rPr kumimoji="0" lang="he-IL" sz="4400" b="0" i="0" u="none" strike="noStrike" kern="0" cap="none" spc="0" normalizeH="0" noProof="0" dirty="0" smtClean="0">
                <a:ln>
                  <a:noFill/>
                </a:ln>
                <a:solidFill>
                  <a:schemeClr val="accent1"/>
                </a:solidFill>
                <a:effectLst/>
                <a:uLnTx/>
                <a:uFillTx/>
                <a:latin typeface="BN Madregot" pitchFamily="2" charset="-79"/>
                <a:ea typeface="Old Standard TT"/>
                <a:cs typeface="BN Madregot" pitchFamily="2" charset="-79"/>
                <a:sym typeface="Old Standard TT"/>
              </a:rPr>
              <a:t> </a:t>
            </a: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רשת הנוירונים</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6" name="תמונה 5" descr="NN2.png"/>
          <p:cNvPicPr>
            <a:picLocks noChangeAspect="1"/>
          </p:cNvPicPr>
          <p:nvPr/>
        </p:nvPicPr>
        <p:blipFill>
          <a:blip r:embed="rId3"/>
          <a:stretch>
            <a:fillRect/>
          </a:stretch>
        </p:blipFill>
        <p:spPr>
          <a:xfrm>
            <a:off x="251520" y="987574"/>
            <a:ext cx="3240360" cy="2337753"/>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131</Words>
  <Application>Microsoft Office PowerPoint</Application>
  <PresentationFormat>‫הצגה על המסך (16:9)</PresentationFormat>
  <Paragraphs>35</Paragraphs>
  <Slides>15</Slides>
  <Notes>15</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BN Madregot</vt:lpstr>
      <vt:lpstr>Old Standard TT</vt:lpstr>
      <vt:lpstr>paperback</vt:lpstr>
      <vt:lpstr>פרויקט מקרר חכם</vt:lpstr>
      <vt:lpstr>הרעיון</vt:lpstr>
      <vt:lpstr>Using flow</vt:lpstr>
      <vt:lpstr>System architecture</vt:lpstr>
      <vt:lpstr>תמונה מתארת </vt:lpstr>
      <vt:lpstr>Algorithmics</vt:lpstr>
      <vt:lpstr>שלב מקדים: אימון רשת נוירונים עיבוד תמונה מקדים פירוק אובייקטים מהתמונה שימוש ברשת נוירונים לצורך סיווג כל אובייקט</vt:lpstr>
      <vt:lpstr> - רשת נוירונים היא מודל מתמטי  המאפשר לבצע הדמיה לתהליכים קוגניטיביים המתרחשים במוח - יצירת Dataset, סיווג ידני - גודל ה Dataset   </vt:lpstr>
      <vt:lpstr>- גודל כל תמונה 46X46=2116 - גודל כל Layer - האימון הוא תהליך איטרטיבי שמטרתו מזעור פונקצית מחיר - לאחר האימון נקבעים ערכי כל צומת - בתום האימון, בהינתן קלט הרשת חוזה מהי הספרה הסבירה ביותר   </vt:lpstr>
      <vt:lpstr>שקופית 10</vt:lpstr>
      <vt:lpstr>שקופית 11</vt:lpstr>
      <vt:lpstr>- כל אובייקט שפורק מהתמונה מוזן לרשת הנוירונים - הרשת מבצעת פרדיקציה לכל  אובייקט - מורכב תאריך</vt:lpstr>
      <vt:lpstr>- איכות התמונה - אובייקטים מחוברים - ספרות לא רציפות - רעשים גדולים בתמונה</vt:lpstr>
      <vt:lpstr>Technologies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מקרר חכם</dc:title>
  <dc:creator>Barda-A&amp;A</dc:creator>
  <cp:lastModifiedBy>Barda-A&amp;A</cp:lastModifiedBy>
  <cp:revision>30</cp:revision>
  <dcterms:modified xsi:type="dcterms:W3CDTF">2015-11-29T18:55:04Z</dcterms:modified>
</cp:coreProperties>
</file>