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1" r:id="rId6"/>
    <p:sldId id="260" r:id="rId7"/>
    <p:sldId id="269" r:id="rId8"/>
    <p:sldId id="270" r:id="rId9"/>
    <p:sldId id="271" r:id="rId10"/>
    <p:sldId id="275" r:id="rId11"/>
    <p:sldId id="273" r:id="rId12"/>
    <p:sldId id="274" r:id="rId13"/>
    <p:sldId id="263" r:id="rId14"/>
    <p:sldId id="264" r:id="rId15"/>
    <p:sldId id="266" r:id="rId16"/>
    <p:sldId id="267" r:id="rId17"/>
  </p:sldIdLst>
  <p:sldSz cx="9144000" cy="5143500" type="screen16x9"/>
  <p:notesSz cx="6858000" cy="9144000"/>
  <p:embeddedFontLst>
    <p:embeddedFont>
      <p:font typeface="Old Standard TT" charset="0"/>
      <p:regular r:id="rId19"/>
      <p:bold r:id="rId20"/>
      <p:italic r:id="rId21"/>
    </p:embeddedFont>
    <p:embeddedFont>
      <p:font typeface="BN Madregot" pitchFamily="2" charset="-79"/>
      <p:regular r:id="rId22"/>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713" autoAdjust="0"/>
  </p:normalViewPr>
  <p:slideViewPr>
    <p:cSldViewPr>
      <p:cViewPr>
        <p:scale>
          <a:sx n="100" d="100"/>
          <a:sy n="100" d="100"/>
        </p:scale>
        <p:origin x="-1944" y="-85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6" name="Shape 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8"/>
        <p:cNvGrpSpPr/>
        <p:nvPr/>
      </p:nvGrpSpPr>
      <p:grpSpPr>
        <a:xfrm>
          <a:off x="0" y="0"/>
          <a:ext cx="0" cy="0"/>
          <a:chOff x="0" y="0"/>
          <a:chExt cx="0" cy="0"/>
        </a:xfrm>
      </p:grpSpPr>
      <p:sp>
        <p:nvSpPr>
          <p:cNvPr id="9" name="Shape 9"/>
          <p:cNvSpPr/>
          <p:nvPr/>
        </p:nvSpPr>
        <p:spPr>
          <a:xfrm>
            <a:off x="0" y="100"/>
            <a:ext cx="9144000" cy="1711799"/>
          </a:xfrm>
          <a:prstGeom prst="rect">
            <a:avLst/>
          </a:prstGeom>
          <a:solidFill>
            <a:schemeClr val="lt2"/>
          </a:solidFill>
          <a:ln>
            <a:noFill/>
          </a:ln>
        </p:spPr>
        <p:txBody>
          <a:bodyPr lIns="91425" tIns="91425" rIns="91425" bIns="91425" anchor="ctr" anchorCtr="0">
            <a:noAutofit/>
          </a:bodyPr>
          <a:lstStyle/>
          <a:p>
            <a:pPr>
              <a:spcBef>
                <a:spcPts val="0"/>
              </a:spcBef>
              <a:buNone/>
            </a:pPr>
            <a:endParaRPr/>
          </a:p>
        </p:txBody>
      </p:sp>
      <p:cxnSp>
        <p:nvCxnSpPr>
          <p:cNvPr id="10" name="Shape 10"/>
          <p:cNvCxnSpPr/>
          <p:nvPr/>
        </p:nvCxnSpPr>
        <p:spPr>
          <a:xfrm>
            <a:off x="641934" y="3597500"/>
            <a:ext cx="390299" cy="0"/>
          </a:xfrm>
          <a:prstGeom prst="straightConnector1">
            <a:avLst/>
          </a:prstGeom>
          <a:noFill/>
          <a:ln w="28575" cap="flat" cmpd="sng">
            <a:solidFill>
              <a:schemeClr val="accent1"/>
            </a:solidFill>
            <a:prstDash val="solid"/>
            <a:round/>
            <a:headEnd type="none" w="med" len="med"/>
            <a:tailEnd type="none" w="med" len="med"/>
          </a:ln>
        </p:spPr>
      </p:cxnSp>
      <p:sp>
        <p:nvSpPr>
          <p:cNvPr id="11" name="Shape 11"/>
          <p:cNvSpPr txBox="1">
            <a:spLocks noGrp="1"/>
          </p:cNvSpPr>
          <p:nvPr>
            <p:ph type="ctrTitle"/>
          </p:nvPr>
        </p:nvSpPr>
        <p:spPr>
          <a:xfrm>
            <a:off x="512700" y="1893300"/>
            <a:ext cx="8118599" cy="1522800"/>
          </a:xfrm>
          <a:prstGeom prst="rect">
            <a:avLst/>
          </a:prstGeom>
        </p:spPr>
        <p:txBody>
          <a:bodyPr lIns="91425" tIns="91425" rIns="91425" bIns="91425" anchor="b" anchorCtr="0"/>
          <a:lstStyle>
            <a:lvl1pPr>
              <a:spcBef>
                <a:spcPts val="0"/>
              </a:spcBef>
              <a:buClr>
                <a:schemeClr val="accent1"/>
              </a:buClr>
              <a:buSzPct val="100000"/>
              <a:defRPr sz="4200">
                <a:solidFill>
                  <a:schemeClr val="accent1"/>
                </a:solidFill>
              </a:defRPr>
            </a:lvl1pPr>
            <a:lvl2pPr>
              <a:spcBef>
                <a:spcPts val="0"/>
              </a:spcBef>
              <a:buClr>
                <a:schemeClr val="accent1"/>
              </a:buClr>
              <a:buSzPct val="100000"/>
              <a:defRPr sz="4200">
                <a:solidFill>
                  <a:schemeClr val="accent1"/>
                </a:solidFill>
              </a:defRPr>
            </a:lvl2pPr>
            <a:lvl3pPr>
              <a:spcBef>
                <a:spcPts val="0"/>
              </a:spcBef>
              <a:buClr>
                <a:schemeClr val="accent1"/>
              </a:buClr>
              <a:buSzPct val="100000"/>
              <a:defRPr sz="4200">
                <a:solidFill>
                  <a:schemeClr val="accent1"/>
                </a:solidFill>
              </a:defRPr>
            </a:lvl3pPr>
            <a:lvl4pPr>
              <a:spcBef>
                <a:spcPts val="0"/>
              </a:spcBef>
              <a:buClr>
                <a:schemeClr val="accent1"/>
              </a:buClr>
              <a:buSzPct val="100000"/>
              <a:defRPr sz="4200">
                <a:solidFill>
                  <a:schemeClr val="accent1"/>
                </a:solidFill>
              </a:defRPr>
            </a:lvl4pPr>
            <a:lvl5pPr>
              <a:spcBef>
                <a:spcPts val="0"/>
              </a:spcBef>
              <a:buClr>
                <a:schemeClr val="accent1"/>
              </a:buClr>
              <a:buSzPct val="100000"/>
              <a:defRPr sz="4200">
                <a:solidFill>
                  <a:schemeClr val="accent1"/>
                </a:solidFill>
              </a:defRPr>
            </a:lvl5pPr>
            <a:lvl6pPr>
              <a:spcBef>
                <a:spcPts val="0"/>
              </a:spcBef>
              <a:buClr>
                <a:schemeClr val="accent1"/>
              </a:buClr>
              <a:buSzPct val="100000"/>
              <a:defRPr sz="4200">
                <a:solidFill>
                  <a:schemeClr val="accent1"/>
                </a:solidFill>
              </a:defRPr>
            </a:lvl6pPr>
            <a:lvl7pPr>
              <a:spcBef>
                <a:spcPts val="0"/>
              </a:spcBef>
              <a:buClr>
                <a:schemeClr val="accent1"/>
              </a:buClr>
              <a:buSzPct val="100000"/>
              <a:defRPr sz="4200">
                <a:solidFill>
                  <a:schemeClr val="accent1"/>
                </a:solidFill>
              </a:defRPr>
            </a:lvl7pPr>
            <a:lvl8pPr>
              <a:spcBef>
                <a:spcPts val="0"/>
              </a:spcBef>
              <a:buClr>
                <a:schemeClr val="accent1"/>
              </a:buClr>
              <a:buSzPct val="100000"/>
              <a:defRPr sz="4200">
                <a:solidFill>
                  <a:schemeClr val="accent1"/>
                </a:solidFill>
              </a:defRPr>
            </a:lvl8pPr>
            <a:lvl9pPr>
              <a:spcBef>
                <a:spcPts val="0"/>
              </a:spcBef>
              <a:buClr>
                <a:schemeClr val="accent1"/>
              </a:buClr>
              <a:buSzPct val="100000"/>
              <a:defRPr sz="4200">
                <a:solidFill>
                  <a:schemeClr val="accent1"/>
                </a:solidFill>
              </a:defRPr>
            </a:lvl9pPr>
          </a:lstStyle>
          <a:p>
            <a:endParaRPr/>
          </a:p>
        </p:txBody>
      </p:sp>
      <p:sp>
        <p:nvSpPr>
          <p:cNvPr id="12" name="Shape 12"/>
          <p:cNvSpPr txBox="1">
            <a:spLocks noGrp="1"/>
          </p:cNvSpPr>
          <p:nvPr>
            <p:ph type="subTitle" idx="1"/>
          </p:nvPr>
        </p:nvSpPr>
        <p:spPr>
          <a:xfrm>
            <a:off x="512700" y="3840639"/>
            <a:ext cx="8118599" cy="787499"/>
          </a:xfrm>
          <a:prstGeom prst="rect">
            <a:avLst/>
          </a:prstGeom>
        </p:spPr>
        <p:txBody>
          <a:bodyPr lIns="91425" tIns="91425" rIns="91425" bIns="91425" anchor="t" anchorCtr="0"/>
          <a:lstStyle>
            <a:lvl1pPr>
              <a:lnSpc>
                <a:spcPct val="100000"/>
              </a:lnSpc>
              <a:spcBef>
                <a:spcPts val="0"/>
              </a:spcBef>
              <a:spcAft>
                <a:spcPts val="0"/>
              </a:spcAft>
              <a:buClr>
                <a:schemeClr val="accent2"/>
              </a:buClr>
              <a:buSzPct val="100000"/>
              <a:buNone/>
              <a:defRPr sz="2400">
                <a:solidFill>
                  <a:schemeClr val="accent2"/>
                </a:solidFill>
              </a:defRPr>
            </a:lvl1pPr>
            <a:lvl2pPr>
              <a:lnSpc>
                <a:spcPct val="100000"/>
              </a:lnSpc>
              <a:spcBef>
                <a:spcPts val="0"/>
              </a:spcBef>
              <a:spcAft>
                <a:spcPts val="0"/>
              </a:spcAft>
              <a:buClr>
                <a:schemeClr val="accent2"/>
              </a:buClr>
              <a:buSzPct val="100000"/>
              <a:buNone/>
              <a:defRPr sz="2400">
                <a:solidFill>
                  <a:schemeClr val="accent2"/>
                </a:solidFill>
              </a:defRPr>
            </a:lvl2pPr>
            <a:lvl3pPr>
              <a:lnSpc>
                <a:spcPct val="100000"/>
              </a:lnSpc>
              <a:spcBef>
                <a:spcPts val="0"/>
              </a:spcBef>
              <a:spcAft>
                <a:spcPts val="0"/>
              </a:spcAft>
              <a:buClr>
                <a:schemeClr val="accent2"/>
              </a:buClr>
              <a:buSzPct val="100000"/>
              <a:buNone/>
              <a:defRPr sz="2400">
                <a:solidFill>
                  <a:schemeClr val="accent2"/>
                </a:solidFill>
              </a:defRPr>
            </a:lvl3pPr>
            <a:lvl4pPr>
              <a:lnSpc>
                <a:spcPct val="100000"/>
              </a:lnSpc>
              <a:spcBef>
                <a:spcPts val="0"/>
              </a:spcBef>
              <a:spcAft>
                <a:spcPts val="0"/>
              </a:spcAft>
              <a:buClr>
                <a:schemeClr val="accent2"/>
              </a:buClr>
              <a:buSzPct val="100000"/>
              <a:buNone/>
              <a:defRPr sz="2400">
                <a:solidFill>
                  <a:schemeClr val="accent2"/>
                </a:solidFill>
              </a:defRPr>
            </a:lvl4pPr>
            <a:lvl5pPr>
              <a:lnSpc>
                <a:spcPct val="100000"/>
              </a:lnSpc>
              <a:spcBef>
                <a:spcPts val="0"/>
              </a:spcBef>
              <a:spcAft>
                <a:spcPts val="0"/>
              </a:spcAft>
              <a:buClr>
                <a:schemeClr val="accent2"/>
              </a:buClr>
              <a:buSzPct val="100000"/>
              <a:buNone/>
              <a:defRPr sz="2400">
                <a:solidFill>
                  <a:schemeClr val="accent2"/>
                </a:solidFill>
              </a:defRPr>
            </a:lvl5pPr>
            <a:lvl6pPr>
              <a:lnSpc>
                <a:spcPct val="100000"/>
              </a:lnSpc>
              <a:spcBef>
                <a:spcPts val="0"/>
              </a:spcBef>
              <a:spcAft>
                <a:spcPts val="0"/>
              </a:spcAft>
              <a:buClr>
                <a:schemeClr val="accent2"/>
              </a:buClr>
              <a:buSzPct val="100000"/>
              <a:buNone/>
              <a:defRPr sz="2400">
                <a:solidFill>
                  <a:schemeClr val="accent2"/>
                </a:solidFill>
              </a:defRPr>
            </a:lvl6pPr>
            <a:lvl7pPr>
              <a:lnSpc>
                <a:spcPct val="100000"/>
              </a:lnSpc>
              <a:spcBef>
                <a:spcPts val="0"/>
              </a:spcBef>
              <a:spcAft>
                <a:spcPts val="0"/>
              </a:spcAft>
              <a:buClr>
                <a:schemeClr val="accent2"/>
              </a:buClr>
              <a:buSzPct val="100000"/>
              <a:buNone/>
              <a:defRPr sz="2400">
                <a:solidFill>
                  <a:schemeClr val="accent2"/>
                </a:solidFill>
              </a:defRPr>
            </a:lvl7pPr>
            <a:lvl8pPr>
              <a:lnSpc>
                <a:spcPct val="100000"/>
              </a:lnSpc>
              <a:spcBef>
                <a:spcPts val="0"/>
              </a:spcBef>
              <a:spcAft>
                <a:spcPts val="0"/>
              </a:spcAft>
              <a:buClr>
                <a:schemeClr val="accent2"/>
              </a:buClr>
              <a:buSzPct val="100000"/>
              <a:buNone/>
              <a:defRPr sz="2400">
                <a:solidFill>
                  <a:schemeClr val="accent2"/>
                </a:solidFill>
              </a:defRPr>
            </a:lvl8pPr>
            <a:lvl9pPr>
              <a:lnSpc>
                <a:spcPct val="100000"/>
              </a:lnSpc>
              <a:spcBef>
                <a:spcPts val="0"/>
              </a:spcBef>
              <a:spcAft>
                <a:spcPts val="0"/>
              </a:spcAft>
              <a:buClr>
                <a:schemeClr val="accent2"/>
              </a:buClr>
              <a:buSzPct val="100000"/>
              <a:buNone/>
              <a:defRPr sz="2400">
                <a:solidFill>
                  <a:schemeClr val="accent2"/>
                </a:solidFill>
              </a:defRPr>
            </a:lvl9pPr>
          </a:lstStyle>
          <a:p>
            <a:endParaRPr/>
          </a:p>
        </p:txBody>
      </p:sp>
      <p:sp>
        <p:nvSpPr>
          <p:cNvPr id="13" name="Shape 1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accent1"/>
                </a:solidFill>
              </a:rPr>
              <a:pPr>
                <a:spcBef>
                  <a:spcPts val="0"/>
                </a:spcBef>
                <a:buNone/>
              </a:pPr>
              <a:t>‹#›</a:t>
            </a:fld>
            <a:endParaRPr lang="en">
              <a:solidFill>
                <a:schemeClr val="accen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311700" y="1039650"/>
            <a:ext cx="8520599" cy="2106299"/>
          </a:xfrm>
          <a:prstGeom prst="rect">
            <a:avLst/>
          </a:prstGeom>
        </p:spPr>
        <p:txBody>
          <a:bodyPr lIns="91425" tIns="91425" rIns="91425" bIns="91425" anchor="b" anchorCtr="0"/>
          <a:lstStyle>
            <a:lvl1pPr algn="ctr">
              <a:spcBef>
                <a:spcPts val="0"/>
              </a:spcBef>
              <a:buSzPct val="100000"/>
              <a:defRPr sz="14000" b="1"/>
            </a:lvl1pPr>
            <a:lvl2pPr algn="ctr">
              <a:spcBef>
                <a:spcPts val="0"/>
              </a:spcBef>
              <a:buSzPct val="100000"/>
              <a:defRPr sz="14000" b="1"/>
            </a:lvl2pPr>
            <a:lvl3pPr algn="ctr">
              <a:spcBef>
                <a:spcPts val="0"/>
              </a:spcBef>
              <a:buSzPct val="100000"/>
              <a:defRPr sz="14000" b="1"/>
            </a:lvl3pPr>
            <a:lvl4pPr algn="ctr">
              <a:spcBef>
                <a:spcPts val="0"/>
              </a:spcBef>
              <a:buSzPct val="100000"/>
              <a:defRPr sz="14000" b="1"/>
            </a:lvl4pPr>
            <a:lvl5pPr algn="ctr">
              <a:spcBef>
                <a:spcPts val="0"/>
              </a:spcBef>
              <a:buSzPct val="100000"/>
              <a:defRPr sz="14000" b="1"/>
            </a:lvl5pPr>
            <a:lvl6pPr algn="ctr">
              <a:spcBef>
                <a:spcPts val="0"/>
              </a:spcBef>
              <a:buSzPct val="100000"/>
              <a:defRPr sz="14000" b="1"/>
            </a:lvl6pPr>
            <a:lvl7pPr algn="ctr">
              <a:spcBef>
                <a:spcPts val="0"/>
              </a:spcBef>
              <a:buSzPct val="100000"/>
              <a:defRPr sz="14000" b="1"/>
            </a:lvl7pPr>
            <a:lvl8pPr algn="ctr">
              <a:spcBef>
                <a:spcPts val="0"/>
              </a:spcBef>
              <a:buSzPct val="100000"/>
              <a:defRPr sz="14000" b="1"/>
            </a:lvl8pPr>
            <a:lvl9pPr algn="ctr">
              <a:spcBef>
                <a:spcPts val="0"/>
              </a:spcBef>
              <a:buSzPct val="100000"/>
              <a:defRPr sz="14000" b="1"/>
            </a:lvl9pPr>
          </a:lstStyle>
          <a:p>
            <a:endParaRPr/>
          </a:p>
        </p:txBody>
      </p:sp>
      <p:sp>
        <p:nvSpPr>
          <p:cNvPr id="50" name="Shape 50"/>
          <p:cNvSpPr txBox="1">
            <a:spLocks noGrp="1"/>
          </p:cNvSpPr>
          <p:nvPr>
            <p:ph type="body" idx="1"/>
          </p:nvPr>
        </p:nvSpPr>
        <p:spPr>
          <a:xfrm>
            <a:off x="311700" y="3228425"/>
            <a:ext cx="8520599" cy="1300800"/>
          </a:xfrm>
          <a:prstGeom prst="rect">
            <a:avLst/>
          </a:prstGeom>
        </p:spPr>
        <p:txBody>
          <a:bodyPr lIns="91425" tIns="91425" rIns="91425" bIns="91425" anchor="t" anchorCtr="0"/>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a:endParaRPr/>
          </a:p>
        </p:txBody>
      </p:sp>
      <p:sp>
        <p:nvSpPr>
          <p:cNvPr id="51" name="Shape 5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2"/>
        <p:cNvGrpSpPr/>
        <p:nvPr/>
      </p:nvGrpSpPr>
      <p:grpSpPr>
        <a:xfrm>
          <a:off x="0" y="0"/>
          <a:ext cx="0" cy="0"/>
          <a:chOff x="0" y="0"/>
          <a:chExt cx="0" cy="0"/>
        </a:xfrm>
      </p:grpSpPr>
      <p:sp>
        <p:nvSpPr>
          <p:cNvPr id="53" name="Shape 5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title">
    <p:bg>
      <p:bgPr>
        <a:solidFill>
          <a:schemeClr val="dk1"/>
        </a:solidFill>
        <a:effectLst/>
      </p:bgPr>
    </p:bg>
    <p:spTree>
      <p:nvGrpSpPr>
        <p:cNvPr id="1" name="Shape 14"/>
        <p:cNvGrpSpPr/>
        <p:nvPr/>
      </p:nvGrpSpPr>
      <p:grpSpPr>
        <a:xfrm>
          <a:off x="0" y="0"/>
          <a:ext cx="0" cy="0"/>
          <a:chOff x="0" y="0"/>
          <a:chExt cx="0" cy="0"/>
        </a:xfrm>
      </p:grpSpPr>
      <p:cxnSp>
        <p:nvCxnSpPr>
          <p:cNvPr id="15" name="Shape 15"/>
          <p:cNvCxnSpPr/>
          <p:nvPr/>
        </p:nvCxnSpPr>
        <p:spPr>
          <a:xfrm>
            <a:off x="641934" y="3597500"/>
            <a:ext cx="390299" cy="0"/>
          </a:xfrm>
          <a:prstGeom prst="straightConnector1">
            <a:avLst/>
          </a:prstGeom>
          <a:noFill/>
          <a:ln w="28575" cap="flat" cmpd="sng">
            <a:solidFill>
              <a:schemeClr val="lt2"/>
            </a:solidFill>
            <a:prstDash val="solid"/>
            <a:round/>
            <a:headEnd type="none" w="med" len="med"/>
            <a:tailEnd type="none" w="med" len="med"/>
          </a:ln>
        </p:spPr>
      </p:cxnSp>
      <p:sp>
        <p:nvSpPr>
          <p:cNvPr id="16" name="Shape 16"/>
          <p:cNvSpPr txBox="1">
            <a:spLocks noGrp="1"/>
          </p:cNvSpPr>
          <p:nvPr>
            <p:ph type="title"/>
          </p:nvPr>
        </p:nvSpPr>
        <p:spPr>
          <a:xfrm>
            <a:off x="512700" y="1893300"/>
            <a:ext cx="8118599" cy="1522800"/>
          </a:xfrm>
          <a:prstGeom prst="rect">
            <a:avLst/>
          </a:prstGeom>
        </p:spPr>
        <p:txBody>
          <a:bodyPr lIns="91425" tIns="91425" rIns="91425" bIns="91425" anchor="b" anchorCtr="0"/>
          <a:lstStyle>
            <a:lvl1pPr>
              <a:spcBef>
                <a:spcPts val="0"/>
              </a:spcBef>
              <a:buClr>
                <a:schemeClr val="accent1"/>
              </a:buClr>
              <a:buSzPct val="100000"/>
              <a:defRPr sz="6000">
                <a:solidFill>
                  <a:schemeClr val="accent1"/>
                </a:solidFill>
              </a:defRPr>
            </a:lvl1pPr>
            <a:lvl2pPr>
              <a:spcBef>
                <a:spcPts val="0"/>
              </a:spcBef>
              <a:buClr>
                <a:schemeClr val="accent1"/>
              </a:buClr>
              <a:buSzPct val="100000"/>
              <a:defRPr sz="6000">
                <a:solidFill>
                  <a:schemeClr val="accent1"/>
                </a:solidFill>
              </a:defRPr>
            </a:lvl2pPr>
            <a:lvl3pPr>
              <a:spcBef>
                <a:spcPts val="0"/>
              </a:spcBef>
              <a:buClr>
                <a:schemeClr val="accent1"/>
              </a:buClr>
              <a:buSzPct val="100000"/>
              <a:defRPr sz="6000">
                <a:solidFill>
                  <a:schemeClr val="accent1"/>
                </a:solidFill>
              </a:defRPr>
            </a:lvl3pPr>
            <a:lvl4pPr>
              <a:spcBef>
                <a:spcPts val="0"/>
              </a:spcBef>
              <a:buClr>
                <a:schemeClr val="accent1"/>
              </a:buClr>
              <a:buSzPct val="100000"/>
              <a:defRPr sz="6000">
                <a:solidFill>
                  <a:schemeClr val="accent1"/>
                </a:solidFill>
              </a:defRPr>
            </a:lvl4pPr>
            <a:lvl5pPr>
              <a:spcBef>
                <a:spcPts val="0"/>
              </a:spcBef>
              <a:buClr>
                <a:schemeClr val="accent1"/>
              </a:buClr>
              <a:buSzPct val="100000"/>
              <a:defRPr sz="6000">
                <a:solidFill>
                  <a:schemeClr val="accent1"/>
                </a:solidFill>
              </a:defRPr>
            </a:lvl5pPr>
            <a:lvl6pPr>
              <a:spcBef>
                <a:spcPts val="0"/>
              </a:spcBef>
              <a:buClr>
                <a:schemeClr val="accent1"/>
              </a:buClr>
              <a:buSzPct val="100000"/>
              <a:defRPr sz="6000">
                <a:solidFill>
                  <a:schemeClr val="accent1"/>
                </a:solidFill>
              </a:defRPr>
            </a:lvl6pPr>
            <a:lvl7pPr>
              <a:spcBef>
                <a:spcPts val="0"/>
              </a:spcBef>
              <a:buClr>
                <a:schemeClr val="accent1"/>
              </a:buClr>
              <a:buSzPct val="100000"/>
              <a:defRPr sz="6000">
                <a:solidFill>
                  <a:schemeClr val="accent1"/>
                </a:solidFill>
              </a:defRPr>
            </a:lvl7pPr>
            <a:lvl8pPr>
              <a:spcBef>
                <a:spcPts val="0"/>
              </a:spcBef>
              <a:buClr>
                <a:schemeClr val="accent1"/>
              </a:buClr>
              <a:buSzPct val="100000"/>
              <a:defRPr sz="6000">
                <a:solidFill>
                  <a:schemeClr val="accent1"/>
                </a:solidFill>
              </a:defRPr>
            </a:lvl8pPr>
            <a:lvl9pPr>
              <a:spcBef>
                <a:spcPts val="0"/>
              </a:spcBef>
              <a:buClr>
                <a:schemeClr val="accent1"/>
              </a:buClr>
              <a:buSzPct val="100000"/>
              <a:defRPr sz="6000">
                <a:solidFill>
                  <a:schemeClr val="accent1"/>
                </a:solidFill>
              </a:defRPr>
            </a:lvl9pPr>
          </a:lstStyle>
          <a:p>
            <a:endParaRPr/>
          </a:p>
        </p:txBody>
      </p:sp>
      <p:sp>
        <p:nvSpPr>
          <p:cNvPr id="17" name="Shape 1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accent1"/>
                </a:solidFill>
              </a:rPr>
              <a:pPr>
                <a:spcBef>
                  <a:spcPts val="0"/>
                </a:spcBef>
                <a:buNone/>
              </a:pPr>
              <a:t>‹#›</a:t>
            </a:fld>
            <a:endParaRPr lang="en">
              <a:solidFill>
                <a:schemeClr val="accen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a:spcBef>
                <a:spcPts val="0"/>
              </a:spcBef>
              <a:buNone/>
            </a:pPr>
            <a:endParaRPr/>
          </a:p>
        </p:txBody>
      </p:sp>
      <p:sp>
        <p:nvSpPr>
          <p:cNvPr id="20" name="Shape 20"/>
          <p:cNvSpPr txBox="1">
            <a:spLocks noGrp="1"/>
          </p:cNvSpPr>
          <p:nvPr>
            <p:ph type="title"/>
          </p:nvPr>
        </p:nvSpPr>
        <p:spPr>
          <a:xfrm>
            <a:off x="311700" y="445025"/>
            <a:ext cx="8520599" cy="6132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1" name="Shape 21"/>
          <p:cNvSpPr txBox="1">
            <a:spLocks noGrp="1"/>
          </p:cNvSpPr>
          <p:nvPr>
            <p:ph type="body" idx="1"/>
          </p:nvPr>
        </p:nvSpPr>
        <p:spPr>
          <a:xfrm>
            <a:off x="311700" y="1171600"/>
            <a:ext cx="8520599" cy="33972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11700" y="445025"/>
            <a:ext cx="8520599" cy="6132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5" name="Shape 25"/>
          <p:cNvSpPr txBox="1">
            <a:spLocks noGrp="1"/>
          </p:cNvSpPr>
          <p:nvPr>
            <p:ph type="body" idx="1"/>
          </p:nvPr>
        </p:nvSpPr>
        <p:spPr>
          <a:xfrm>
            <a:off x="311700" y="1171675"/>
            <a:ext cx="3999899" cy="3397200"/>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26" name="Shape 26"/>
          <p:cNvSpPr txBox="1">
            <a:spLocks noGrp="1"/>
          </p:cNvSpPr>
          <p:nvPr>
            <p:ph type="body" idx="2"/>
          </p:nvPr>
        </p:nvSpPr>
        <p:spPr>
          <a:xfrm>
            <a:off x="4832400" y="1171675"/>
            <a:ext cx="3999899" cy="3397200"/>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27" name="Shape 2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445025"/>
            <a:ext cx="8520599" cy="6132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0" name="Shape 3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11700" y="555600"/>
            <a:ext cx="2807999" cy="755699"/>
          </a:xfrm>
          <a:prstGeom prst="rect">
            <a:avLst/>
          </a:prstGeom>
        </p:spPr>
        <p:txBody>
          <a:bodyPr lIns="91425" tIns="91425" rIns="91425" bIns="91425" anchor="b" anchorCtr="0"/>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a:endParaRPr/>
          </a:p>
        </p:txBody>
      </p:sp>
      <p:sp>
        <p:nvSpPr>
          <p:cNvPr id="33" name="Shape 33"/>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34" name="Shape 3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90250" y="526350"/>
            <a:ext cx="5604000" cy="4090800"/>
          </a:xfrm>
          <a:prstGeom prst="rect">
            <a:avLst/>
          </a:prstGeom>
        </p:spPr>
        <p:txBody>
          <a:bodyPr lIns="91425" tIns="91425" rIns="91425" bIns="91425" anchor="ctr" anchorCtr="0"/>
          <a:lstStyle>
            <a:lvl1pPr>
              <a:spcBef>
                <a:spcPts val="0"/>
              </a:spcBef>
              <a:buClr>
                <a:schemeClr val="accent1"/>
              </a:buClr>
              <a:buSzPct val="100000"/>
              <a:defRPr sz="5400">
                <a:solidFill>
                  <a:schemeClr val="accent1"/>
                </a:solidFill>
              </a:defRPr>
            </a:lvl1pPr>
            <a:lvl2pPr>
              <a:spcBef>
                <a:spcPts val="0"/>
              </a:spcBef>
              <a:buClr>
                <a:schemeClr val="accent1"/>
              </a:buClr>
              <a:buSzPct val="100000"/>
              <a:defRPr sz="5400">
                <a:solidFill>
                  <a:schemeClr val="accent1"/>
                </a:solidFill>
              </a:defRPr>
            </a:lvl2pPr>
            <a:lvl3pPr>
              <a:spcBef>
                <a:spcPts val="0"/>
              </a:spcBef>
              <a:buClr>
                <a:schemeClr val="accent1"/>
              </a:buClr>
              <a:buSzPct val="100000"/>
              <a:defRPr sz="5400">
                <a:solidFill>
                  <a:schemeClr val="accent1"/>
                </a:solidFill>
              </a:defRPr>
            </a:lvl3pPr>
            <a:lvl4pPr>
              <a:spcBef>
                <a:spcPts val="0"/>
              </a:spcBef>
              <a:buClr>
                <a:schemeClr val="accent1"/>
              </a:buClr>
              <a:buSzPct val="100000"/>
              <a:defRPr sz="5400">
                <a:solidFill>
                  <a:schemeClr val="accent1"/>
                </a:solidFill>
              </a:defRPr>
            </a:lvl4pPr>
            <a:lvl5pPr>
              <a:spcBef>
                <a:spcPts val="0"/>
              </a:spcBef>
              <a:buClr>
                <a:schemeClr val="accent1"/>
              </a:buClr>
              <a:buSzPct val="100000"/>
              <a:defRPr sz="5400">
                <a:solidFill>
                  <a:schemeClr val="accent1"/>
                </a:solidFill>
              </a:defRPr>
            </a:lvl5pPr>
            <a:lvl6pPr>
              <a:spcBef>
                <a:spcPts val="0"/>
              </a:spcBef>
              <a:buClr>
                <a:schemeClr val="accent1"/>
              </a:buClr>
              <a:buSzPct val="100000"/>
              <a:defRPr sz="5400">
                <a:solidFill>
                  <a:schemeClr val="accent1"/>
                </a:solidFill>
              </a:defRPr>
            </a:lvl6pPr>
            <a:lvl7pPr>
              <a:spcBef>
                <a:spcPts val="0"/>
              </a:spcBef>
              <a:buClr>
                <a:schemeClr val="accent1"/>
              </a:buClr>
              <a:buSzPct val="100000"/>
              <a:defRPr sz="5400">
                <a:solidFill>
                  <a:schemeClr val="accent1"/>
                </a:solidFill>
              </a:defRPr>
            </a:lvl7pPr>
            <a:lvl8pPr>
              <a:spcBef>
                <a:spcPts val="0"/>
              </a:spcBef>
              <a:buClr>
                <a:schemeClr val="accent1"/>
              </a:buClr>
              <a:buSzPct val="100000"/>
              <a:defRPr sz="5400">
                <a:solidFill>
                  <a:schemeClr val="accent1"/>
                </a:solidFill>
              </a:defRPr>
            </a:lvl8pPr>
            <a:lvl9pPr>
              <a:spcBef>
                <a:spcPts val="0"/>
              </a:spcBef>
              <a:buClr>
                <a:schemeClr val="accent1"/>
              </a:buClr>
              <a:buSzPct val="100000"/>
              <a:defRPr sz="5400">
                <a:solidFill>
                  <a:schemeClr val="accent1"/>
                </a:solidFill>
              </a:defRPr>
            </a:lvl9pPr>
          </a:lstStyle>
          <a:p>
            <a:endParaRPr/>
          </a:p>
        </p:txBody>
      </p:sp>
      <p:sp>
        <p:nvSpPr>
          <p:cNvPr id="37" name="Shape 3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accent1"/>
                </a:solidFill>
              </a:rPr>
              <a:pPr>
                <a:spcBef>
                  <a:spcPts val="0"/>
                </a:spcBef>
                <a:buNone/>
              </a:pPr>
              <a:t>‹#›</a:t>
            </a:fld>
            <a:endParaRPr lang="en">
              <a:solidFill>
                <a:schemeClr val="accen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8"/>
        <p:cNvGrpSpPr/>
        <p:nvPr/>
      </p:nvGrpSpPr>
      <p:grpSpPr>
        <a:xfrm>
          <a:off x="0" y="0"/>
          <a:ext cx="0" cy="0"/>
          <a:chOff x="0" y="0"/>
          <a:chExt cx="0" cy="0"/>
        </a:xfrm>
      </p:grpSpPr>
      <p:sp>
        <p:nvSpPr>
          <p:cNvPr id="39" name="Shape 39"/>
          <p:cNvSpPr/>
          <p:nvPr/>
        </p:nvSpPr>
        <p:spPr>
          <a:xfrm>
            <a:off x="4572000" y="-25"/>
            <a:ext cx="4572000" cy="5143499"/>
          </a:xfrm>
          <a:prstGeom prst="rect">
            <a:avLst/>
          </a:prstGeom>
          <a:solidFill>
            <a:schemeClr val="dk1"/>
          </a:solidFill>
          <a:ln>
            <a:noFill/>
          </a:ln>
        </p:spPr>
        <p:txBody>
          <a:bodyPr lIns="91425" tIns="91425" rIns="91425" bIns="91425" anchor="ctr" anchorCtr="0">
            <a:noAutofit/>
          </a:bodyPr>
          <a:lstStyle/>
          <a:p>
            <a:pPr>
              <a:spcBef>
                <a:spcPts val="0"/>
              </a:spcBef>
              <a:buNone/>
            </a:pPr>
            <a:endParaRPr/>
          </a:p>
        </p:txBody>
      </p:sp>
      <p:cxnSp>
        <p:nvCxnSpPr>
          <p:cNvPr id="40" name="Shape 40"/>
          <p:cNvCxnSpPr/>
          <p:nvPr/>
        </p:nvCxnSpPr>
        <p:spPr>
          <a:xfrm>
            <a:off x="5029675" y="4495500"/>
            <a:ext cx="686399" cy="0"/>
          </a:xfrm>
          <a:prstGeom prst="straightConnector1">
            <a:avLst/>
          </a:prstGeom>
          <a:noFill/>
          <a:ln w="19050" cap="flat" cmpd="sng">
            <a:solidFill>
              <a:schemeClr val="lt2"/>
            </a:solidFill>
            <a:prstDash val="solid"/>
            <a:round/>
            <a:headEnd type="none" w="med" len="med"/>
            <a:tailEnd type="none" w="med" len="med"/>
          </a:ln>
        </p:spPr>
      </p:cxnSp>
      <p:sp>
        <p:nvSpPr>
          <p:cNvPr id="41" name="Shape 41"/>
          <p:cNvSpPr txBox="1">
            <a:spLocks noGrp="1"/>
          </p:cNvSpPr>
          <p:nvPr>
            <p:ph type="title"/>
          </p:nvPr>
        </p:nvSpPr>
        <p:spPr>
          <a:xfrm>
            <a:off x="265500" y="1382350"/>
            <a:ext cx="4045199" cy="1333200"/>
          </a:xfrm>
          <a:prstGeom prst="rect">
            <a:avLst/>
          </a:prstGeom>
        </p:spPr>
        <p:txBody>
          <a:bodyPr lIns="91425" tIns="91425" rIns="91425" bIns="91425" anchor="b" anchorCtr="0"/>
          <a:lstStyle>
            <a:lvl1pPr algn="ctr">
              <a:spcBef>
                <a:spcPts val="0"/>
              </a:spcBef>
              <a:buClr>
                <a:schemeClr val="lt2"/>
              </a:buClr>
              <a:buSzPct val="100000"/>
              <a:defRPr sz="4200">
                <a:solidFill>
                  <a:schemeClr val="lt2"/>
                </a:solidFill>
              </a:defRPr>
            </a:lvl1pPr>
            <a:lvl2pPr algn="ctr">
              <a:spcBef>
                <a:spcPts val="0"/>
              </a:spcBef>
              <a:buClr>
                <a:schemeClr val="lt2"/>
              </a:buClr>
              <a:buSzPct val="100000"/>
              <a:defRPr sz="4200">
                <a:solidFill>
                  <a:schemeClr val="lt2"/>
                </a:solidFill>
              </a:defRPr>
            </a:lvl2pPr>
            <a:lvl3pPr algn="ctr">
              <a:spcBef>
                <a:spcPts val="0"/>
              </a:spcBef>
              <a:buClr>
                <a:schemeClr val="lt2"/>
              </a:buClr>
              <a:buSzPct val="100000"/>
              <a:defRPr sz="4200">
                <a:solidFill>
                  <a:schemeClr val="lt2"/>
                </a:solidFill>
              </a:defRPr>
            </a:lvl3pPr>
            <a:lvl4pPr algn="ctr">
              <a:spcBef>
                <a:spcPts val="0"/>
              </a:spcBef>
              <a:buClr>
                <a:schemeClr val="lt2"/>
              </a:buClr>
              <a:buSzPct val="100000"/>
              <a:defRPr sz="4200">
                <a:solidFill>
                  <a:schemeClr val="lt2"/>
                </a:solidFill>
              </a:defRPr>
            </a:lvl4pPr>
            <a:lvl5pPr algn="ctr">
              <a:spcBef>
                <a:spcPts val="0"/>
              </a:spcBef>
              <a:buClr>
                <a:schemeClr val="lt2"/>
              </a:buClr>
              <a:buSzPct val="100000"/>
              <a:defRPr sz="4200">
                <a:solidFill>
                  <a:schemeClr val="lt2"/>
                </a:solidFill>
              </a:defRPr>
            </a:lvl5pPr>
            <a:lvl6pPr algn="ctr">
              <a:spcBef>
                <a:spcPts val="0"/>
              </a:spcBef>
              <a:buClr>
                <a:schemeClr val="lt2"/>
              </a:buClr>
              <a:buSzPct val="100000"/>
              <a:defRPr sz="4200">
                <a:solidFill>
                  <a:schemeClr val="lt2"/>
                </a:solidFill>
              </a:defRPr>
            </a:lvl6pPr>
            <a:lvl7pPr algn="ctr">
              <a:spcBef>
                <a:spcPts val="0"/>
              </a:spcBef>
              <a:buClr>
                <a:schemeClr val="lt2"/>
              </a:buClr>
              <a:buSzPct val="100000"/>
              <a:defRPr sz="4200">
                <a:solidFill>
                  <a:schemeClr val="lt2"/>
                </a:solidFill>
              </a:defRPr>
            </a:lvl7pPr>
            <a:lvl8pPr algn="ctr">
              <a:spcBef>
                <a:spcPts val="0"/>
              </a:spcBef>
              <a:buClr>
                <a:schemeClr val="lt2"/>
              </a:buClr>
              <a:buSzPct val="100000"/>
              <a:defRPr sz="4200">
                <a:solidFill>
                  <a:schemeClr val="lt2"/>
                </a:solidFill>
              </a:defRPr>
            </a:lvl8pPr>
            <a:lvl9pPr algn="ctr">
              <a:spcBef>
                <a:spcPts val="0"/>
              </a:spcBef>
              <a:buClr>
                <a:schemeClr val="lt2"/>
              </a:buClr>
              <a:buSzPct val="100000"/>
              <a:defRPr sz="4200">
                <a:solidFill>
                  <a:schemeClr val="lt2"/>
                </a:solidFill>
              </a:defRPr>
            </a:lvl9pPr>
          </a:lstStyle>
          <a:p>
            <a:endParaRPr/>
          </a:p>
        </p:txBody>
      </p:sp>
      <p:sp>
        <p:nvSpPr>
          <p:cNvPr id="42" name="Shape 42"/>
          <p:cNvSpPr txBox="1">
            <a:spLocks noGrp="1"/>
          </p:cNvSpPr>
          <p:nvPr>
            <p:ph type="subTitle" idx="1"/>
          </p:nvPr>
        </p:nvSpPr>
        <p:spPr>
          <a:xfrm>
            <a:off x="265500" y="2769000"/>
            <a:ext cx="4045199" cy="1345500"/>
          </a:xfrm>
          <a:prstGeom prst="rect">
            <a:avLst/>
          </a:prstGeom>
        </p:spPr>
        <p:txBody>
          <a:bodyPr lIns="91425" tIns="91425" rIns="91425" bIns="91425" anchor="t" anchorCtr="0"/>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a:endParaRPr/>
          </a:p>
        </p:txBody>
      </p:sp>
      <p:sp>
        <p:nvSpPr>
          <p:cNvPr id="43" name="Shape 43"/>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a:spcBef>
                <a:spcPts val="0"/>
              </a:spcBef>
              <a:buClr>
                <a:schemeClr val="accent1"/>
              </a:buClr>
              <a:defRPr>
                <a:solidFill>
                  <a:schemeClr val="accent1"/>
                </a:solidFill>
              </a:defRPr>
            </a:lvl1pPr>
            <a:lvl2pPr>
              <a:spcBef>
                <a:spcPts val="0"/>
              </a:spcBef>
              <a:buClr>
                <a:schemeClr val="accent1"/>
              </a:buClr>
              <a:defRPr>
                <a:solidFill>
                  <a:schemeClr val="accent1"/>
                </a:solidFill>
              </a:defRPr>
            </a:lvl2pPr>
            <a:lvl3pPr>
              <a:spcBef>
                <a:spcPts val="0"/>
              </a:spcBef>
              <a:buClr>
                <a:schemeClr val="accent1"/>
              </a:buClr>
              <a:defRPr>
                <a:solidFill>
                  <a:schemeClr val="accent1"/>
                </a:solidFill>
              </a:defRPr>
            </a:lvl3pPr>
            <a:lvl4pPr>
              <a:spcBef>
                <a:spcPts val="0"/>
              </a:spcBef>
              <a:buClr>
                <a:schemeClr val="accent1"/>
              </a:buClr>
              <a:defRPr>
                <a:solidFill>
                  <a:schemeClr val="accent1"/>
                </a:solidFill>
              </a:defRPr>
            </a:lvl4pPr>
            <a:lvl5pPr>
              <a:spcBef>
                <a:spcPts val="0"/>
              </a:spcBef>
              <a:buClr>
                <a:schemeClr val="accent1"/>
              </a:buClr>
              <a:defRPr>
                <a:solidFill>
                  <a:schemeClr val="accent1"/>
                </a:solidFill>
              </a:defRPr>
            </a:lvl5pPr>
            <a:lvl6pPr>
              <a:spcBef>
                <a:spcPts val="0"/>
              </a:spcBef>
              <a:buClr>
                <a:schemeClr val="accent1"/>
              </a:buClr>
              <a:defRPr>
                <a:solidFill>
                  <a:schemeClr val="accent1"/>
                </a:solidFill>
              </a:defRPr>
            </a:lvl6pPr>
            <a:lvl7pPr>
              <a:spcBef>
                <a:spcPts val="0"/>
              </a:spcBef>
              <a:buClr>
                <a:schemeClr val="accent1"/>
              </a:buClr>
              <a:defRPr>
                <a:solidFill>
                  <a:schemeClr val="accent1"/>
                </a:solidFill>
              </a:defRPr>
            </a:lvl7pPr>
            <a:lvl8pPr>
              <a:spcBef>
                <a:spcPts val="0"/>
              </a:spcBef>
              <a:buClr>
                <a:schemeClr val="accent1"/>
              </a:buClr>
              <a:defRPr>
                <a:solidFill>
                  <a:schemeClr val="accent1"/>
                </a:solidFill>
              </a:defRPr>
            </a:lvl8pPr>
            <a:lvl9pPr>
              <a:spcBef>
                <a:spcPts val="0"/>
              </a:spcBef>
              <a:buClr>
                <a:schemeClr val="accent1"/>
              </a:buClr>
              <a:defRPr>
                <a:solidFill>
                  <a:schemeClr val="accent1"/>
                </a:solidFill>
              </a:defRPr>
            </a:lvl9pPr>
          </a:lstStyle>
          <a:p>
            <a:endParaRPr/>
          </a:p>
        </p:txBody>
      </p:sp>
      <p:sp>
        <p:nvSpPr>
          <p:cNvPr id="44" name="Shape 4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accent1"/>
                </a:solidFill>
              </a:rPr>
              <a:pPr>
                <a:spcBef>
                  <a:spcPts val="0"/>
                </a:spcBef>
                <a:buNone/>
              </a:pPr>
              <a:t>‹#›</a:t>
            </a:fld>
            <a:endParaRPr lang="en">
              <a:solidFill>
                <a:schemeClr val="accen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a:lnSpc>
                <a:spcPct val="100000"/>
              </a:lnSpc>
              <a:spcBef>
                <a:spcPts val="0"/>
              </a:spcBef>
              <a:spcAft>
                <a:spcPts val="0"/>
              </a:spcAft>
              <a:buNone/>
              <a:defRPr/>
            </a:lvl1pPr>
          </a:lstStyle>
          <a:p>
            <a:endParaRPr/>
          </a:p>
        </p:txBody>
      </p:sp>
      <p:sp>
        <p:nvSpPr>
          <p:cNvPr id="47" name="Shape 4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311700" y="445025"/>
            <a:ext cx="8520599" cy="613200"/>
          </a:xfrm>
          <a:prstGeom prst="rect">
            <a:avLst/>
          </a:prstGeom>
          <a:noFill/>
          <a:ln>
            <a:noFill/>
          </a:ln>
        </p:spPr>
        <p:txBody>
          <a:bodyPr lIns="91425" tIns="91425" rIns="91425" bIns="91425" anchor="t" anchorCtr="0"/>
          <a:lstStyle>
            <a:lvl1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1pPr>
            <a:lvl2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6" name="Shape 6"/>
          <p:cNvSpPr txBox="1">
            <a:spLocks noGrp="1"/>
          </p:cNvSpPr>
          <p:nvPr>
            <p:ph type="body" idx="1"/>
          </p:nvPr>
        </p:nvSpPr>
        <p:spPr>
          <a:xfrm>
            <a:off x="311700" y="1171600"/>
            <a:ext cx="8520599" cy="3397200"/>
          </a:xfrm>
          <a:prstGeom prst="rect">
            <a:avLst/>
          </a:prstGeom>
          <a:noFill/>
          <a:ln>
            <a:noFill/>
          </a:ln>
        </p:spPr>
        <p:txBody>
          <a:bodyPr lIns="91425" tIns="91425" rIns="91425" bIns="91425" anchor="t" anchorCtr="0"/>
          <a:lstStyle>
            <a:lvl1pPr>
              <a:lnSpc>
                <a:spcPct val="115000"/>
              </a:lnSpc>
              <a:spcBef>
                <a:spcPts val="0"/>
              </a:spcBef>
              <a:spcAft>
                <a:spcPts val="1600"/>
              </a:spcAft>
              <a:buClr>
                <a:schemeClr val="dk1"/>
              </a:buClr>
              <a:buSzPct val="100000"/>
              <a:buFont typeface="Old Standard TT"/>
              <a:defRPr sz="1800">
                <a:solidFill>
                  <a:schemeClr val="dk1"/>
                </a:solidFill>
                <a:latin typeface="Old Standard TT"/>
                <a:ea typeface="Old Standard TT"/>
                <a:cs typeface="Old Standard TT"/>
                <a:sym typeface="Old Standard TT"/>
              </a:defRPr>
            </a:lvl1pPr>
            <a:lvl2pPr>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2pPr>
            <a:lvl3pPr>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3pPr>
            <a:lvl4pPr>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4pPr>
            <a:lvl5pPr>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5pPr>
            <a:lvl6pPr>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6pPr>
            <a:lvl7pPr>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7pPr>
            <a:lvl8pPr>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8pPr>
            <a:lvl9pPr>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9pPr>
          </a:lstStyle>
          <a:p>
            <a:endParaRPr/>
          </a:p>
        </p:txBody>
      </p:sp>
      <p:sp>
        <p:nvSpPr>
          <p:cNvPr id="7" name="Shape 7"/>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algn="r">
              <a:spcBef>
                <a:spcPts val="0"/>
              </a:spcBef>
              <a:buNone/>
            </a:pPr>
            <a:fld id="{00000000-1234-1234-1234-123412341234}" type="slidenum">
              <a:rPr lang="en" sz="1000">
                <a:solidFill>
                  <a:schemeClr val="dk1"/>
                </a:solidFill>
                <a:latin typeface="Old Standard TT"/>
                <a:ea typeface="Old Standard TT"/>
                <a:cs typeface="Old Standard TT"/>
                <a:sym typeface="Old Standard TT"/>
              </a:rPr>
              <a:pPr algn="r">
                <a:spcBef>
                  <a:spcPts val="0"/>
                </a:spcBef>
                <a:buNone/>
              </a:pPr>
              <a:t>‹#›</a:t>
            </a:fld>
            <a:endParaRPr lang="en" sz="1000">
              <a:solidFill>
                <a:schemeClr val="dk1"/>
              </a:solidFill>
              <a:latin typeface="Old Standard TT"/>
              <a:ea typeface="Old Standard TT"/>
              <a:cs typeface="Old Standard TT"/>
              <a:sym typeface="Old Standard TT"/>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a:spLocks noGrp="1"/>
          </p:cNvSpPr>
          <p:nvPr>
            <p:ph type="ctrTitle"/>
          </p:nvPr>
        </p:nvSpPr>
        <p:spPr>
          <a:xfrm>
            <a:off x="512700" y="1347614"/>
            <a:ext cx="8118599" cy="1522800"/>
          </a:xfrm>
          <a:prstGeom prst="rect">
            <a:avLst/>
          </a:prstGeom>
        </p:spPr>
        <p:txBody>
          <a:bodyPr lIns="91425" tIns="91425" rIns="91425" bIns="91425" anchor="b" anchorCtr="0">
            <a:noAutofit/>
          </a:bodyPr>
          <a:lstStyle/>
          <a:p>
            <a:pPr algn="ctr">
              <a:spcBef>
                <a:spcPts val="0"/>
              </a:spcBef>
              <a:buNone/>
            </a:pPr>
            <a:r>
              <a:rPr lang="en" sz="6000" dirty="0"/>
              <a:t>פרויקט מקרר חכם</a:t>
            </a:r>
          </a:p>
        </p:txBody>
      </p:sp>
      <p:sp>
        <p:nvSpPr>
          <p:cNvPr id="56" name="Shape 56"/>
          <p:cNvSpPr txBox="1">
            <a:spLocks noGrp="1"/>
          </p:cNvSpPr>
          <p:nvPr>
            <p:ph type="subTitle" idx="1"/>
          </p:nvPr>
        </p:nvSpPr>
        <p:spPr>
          <a:xfrm>
            <a:off x="512700" y="3840639"/>
            <a:ext cx="8118599" cy="787499"/>
          </a:xfrm>
          <a:prstGeom prst="rect">
            <a:avLst/>
          </a:prstGeom>
        </p:spPr>
        <p:txBody>
          <a:bodyPr lIns="91425" tIns="91425" rIns="91425" bIns="91425" anchor="t" anchorCtr="0">
            <a:noAutofit/>
          </a:bodyPr>
          <a:lstStyle/>
          <a:p>
            <a:pPr algn="r" rtl="1">
              <a:spcBef>
                <a:spcPts val="0"/>
              </a:spcBef>
              <a:buNone/>
            </a:pPr>
            <a:r>
              <a:rPr lang="en" dirty="0"/>
              <a:t>אבירן ג’רבי, אבירן ברדה ודולב בן שושן</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3" name="Shape 83"/>
          <p:cNvSpPr txBox="1">
            <a:spLocks/>
          </p:cNvSpPr>
          <p:nvPr/>
        </p:nvSpPr>
        <p:spPr>
          <a:xfrm>
            <a:off x="683568" y="195486"/>
            <a:ext cx="8118599" cy="936104"/>
          </a:xfrm>
          <a:prstGeom prst="rect">
            <a:avLst/>
          </a:prstGeom>
          <a:noFill/>
          <a:ln>
            <a:noFill/>
          </a:ln>
        </p:spPr>
        <p:txBody>
          <a:bodyPr lIns="91425" tIns="91425" rIns="91425" bIns="91425" anchor="ctr" anchorCtr="0">
            <a:noAutofit/>
          </a:bodyPr>
          <a:lstStyle/>
          <a:p>
            <a:pPr lvl="0" algn="ctr">
              <a:buClr>
                <a:schemeClr val="accent1"/>
              </a:buClr>
              <a:buSzPct val="100000"/>
              <a:defRPr/>
            </a:pPr>
            <a:r>
              <a:rPr lang="he-IL" sz="4400" dirty="0" smtClean="0">
                <a:solidFill>
                  <a:schemeClr val="accent1"/>
                </a:solidFill>
                <a:latin typeface="BN Madregot" pitchFamily="2" charset="-79"/>
                <a:ea typeface="Old Standard TT"/>
                <a:cs typeface="BN Madregot" pitchFamily="2" charset="-79"/>
                <a:sym typeface="Old Standard TT"/>
              </a:rPr>
              <a:t>פירוק אובייקטים מהתמונה</a:t>
            </a:r>
            <a:endParaRPr lang="en" sz="4400" dirty="0">
              <a:solidFill>
                <a:schemeClr val="accent1"/>
              </a:solidFill>
              <a:latin typeface="BN Madregot" pitchFamily="2" charset="-79"/>
              <a:ea typeface="Old Standard TT"/>
              <a:cs typeface="BN Madregot" pitchFamily="2" charset="-79"/>
              <a:sym typeface="Old Standard TT"/>
            </a:endParaRPr>
          </a:p>
        </p:txBody>
      </p:sp>
      <p:pic>
        <p:nvPicPr>
          <p:cNvPr id="2054" name="Picture 6" descr="C:\Projects\FinalProjectGit\FinalsProject\DateReader\Images\5.jpg"/>
          <p:cNvPicPr>
            <a:picLocks noChangeAspect="1" noChangeArrowheads="1"/>
          </p:cNvPicPr>
          <p:nvPr/>
        </p:nvPicPr>
        <p:blipFill>
          <a:blip r:embed="rId3"/>
          <a:srcRect l="5433" t="13533" r="4925" b="12846"/>
          <a:stretch>
            <a:fillRect/>
          </a:stretch>
        </p:blipFill>
        <p:spPr bwMode="auto">
          <a:xfrm>
            <a:off x="899592" y="987574"/>
            <a:ext cx="6989012" cy="1728192"/>
          </a:xfrm>
          <a:prstGeom prst="rect">
            <a:avLst/>
          </a:prstGeom>
          <a:noFill/>
        </p:spPr>
      </p:pic>
      <p:pic>
        <p:nvPicPr>
          <p:cNvPr id="2055" name="Picture 7" descr="C:\Projects\FinalProjectGit\FinalsProject\DateReader\Images\6.jpg"/>
          <p:cNvPicPr>
            <a:picLocks noChangeAspect="1" noChangeArrowheads="1"/>
          </p:cNvPicPr>
          <p:nvPr/>
        </p:nvPicPr>
        <p:blipFill>
          <a:blip r:embed="rId4"/>
          <a:srcRect l="40377" t="5877" r="40261" b="11236"/>
          <a:stretch>
            <a:fillRect/>
          </a:stretch>
        </p:blipFill>
        <p:spPr bwMode="auto">
          <a:xfrm>
            <a:off x="1259632" y="3219822"/>
            <a:ext cx="1396912" cy="1800464"/>
          </a:xfrm>
          <a:prstGeom prst="rect">
            <a:avLst/>
          </a:prstGeom>
          <a:noFill/>
        </p:spPr>
      </p:pic>
      <p:pic>
        <p:nvPicPr>
          <p:cNvPr id="2056" name="Picture 8" descr="C:\Projects\FinalProjectGit\FinalsProject\DateReader\Images\7.jpg"/>
          <p:cNvPicPr>
            <a:picLocks noChangeAspect="1" noChangeArrowheads="1"/>
          </p:cNvPicPr>
          <p:nvPr/>
        </p:nvPicPr>
        <p:blipFill>
          <a:blip r:embed="rId5"/>
          <a:srcRect l="37558" t="5839" r="37486" b="11274"/>
          <a:stretch>
            <a:fillRect/>
          </a:stretch>
        </p:blipFill>
        <p:spPr bwMode="auto">
          <a:xfrm>
            <a:off x="5148064" y="3219822"/>
            <a:ext cx="1779662" cy="1779662"/>
          </a:xfrm>
          <a:prstGeom prst="rect">
            <a:avLst/>
          </a:prstGeom>
          <a:noFill/>
        </p:spPr>
      </p:pic>
      <p:sp>
        <p:nvSpPr>
          <p:cNvPr id="21" name="חץ למטה 20"/>
          <p:cNvSpPr/>
          <p:nvPr/>
        </p:nvSpPr>
        <p:spPr>
          <a:xfrm>
            <a:off x="1835696" y="2787774"/>
            <a:ext cx="144016" cy="288032"/>
          </a:xfrm>
          <a:prstGeom prst="downArrow">
            <a:avLst>
              <a:gd name="adj1" fmla="val 36772"/>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8" name="חץ למטה 17"/>
          <p:cNvSpPr/>
          <p:nvPr/>
        </p:nvSpPr>
        <p:spPr>
          <a:xfrm rot="16200000">
            <a:off x="3851920" y="3867894"/>
            <a:ext cx="144016" cy="288032"/>
          </a:xfrm>
          <a:prstGeom prst="downArrow">
            <a:avLst>
              <a:gd name="adj1" fmla="val 36772"/>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562258" y="987574"/>
            <a:ext cx="8258214" cy="4104456"/>
          </a:xfrm>
          <a:prstGeom prst="rect">
            <a:avLst/>
          </a:prstGeom>
        </p:spPr>
        <p:txBody>
          <a:bodyPr lIns="91425" tIns="91425" rIns="91425" bIns="91425" anchor="ctr" anchorCtr="0">
            <a:noAutofit/>
          </a:bodyPr>
          <a:lstStyle/>
          <a:p>
            <a:pPr lvl="0" algn="r" rtl="1">
              <a:lnSpc>
                <a:spcPct val="115000"/>
              </a:lnSpc>
              <a:spcBef>
                <a:spcPts val="800"/>
              </a:spcBef>
              <a:buClr>
                <a:schemeClr val="dk1"/>
              </a:buClr>
              <a:buSzPct val="34375"/>
            </a:pPr>
            <a:r>
              <a:rPr lang="he-IL" sz="3200" dirty="0" smtClean="0">
                <a:solidFill>
                  <a:schemeClr val="dk1"/>
                </a:solidFill>
                <a:latin typeface="BN Madregot" pitchFamily="2" charset="-79"/>
                <a:ea typeface="Arial"/>
                <a:cs typeface="BN Madregot" pitchFamily="2" charset="-79"/>
                <a:sym typeface="Arial"/>
              </a:rPr>
              <a:t>- כל אובייקט שפורק מהתמונה מוזן</a:t>
            </a:r>
            <a:r>
              <a:rPr lang="en-US" sz="3200" dirty="0" smtClean="0">
                <a:solidFill>
                  <a:schemeClr val="dk1"/>
                </a:solidFill>
                <a:latin typeface="BN Madregot" pitchFamily="2" charset="-79"/>
                <a:ea typeface="Arial"/>
                <a:cs typeface="BN Madregot" pitchFamily="2" charset="-79"/>
                <a:sym typeface="Arial"/>
              </a:rPr>
              <a:t/>
            </a:r>
            <a:br>
              <a:rPr lang="en-US" sz="3200" dirty="0" smtClean="0">
                <a:solidFill>
                  <a:schemeClr val="dk1"/>
                </a:solidFill>
                <a:latin typeface="BN Madregot" pitchFamily="2" charset="-79"/>
                <a:ea typeface="Arial"/>
                <a:cs typeface="BN Madregot" pitchFamily="2" charset="-79"/>
                <a:sym typeface="Arial"/>
              </a:rPr>
            </a:br>
            <a:r>
              <a:rPr lang="he-IL" sz="3200" dirty="0" smtClean="0">
                <a:solidFill>
                  <a:schemeClr val="dk1"/>
                </a:solidFill>
                <a:latin typeface="BN Madregot" pitchFamily="2" charset="-79"/>
                <a:ea typeface="Arial"/>
                <a:cs typeface="BN Madregot" pitchFamily="2" charset="-79"/>
                <a:sym typeface="Arial"/>
              </a:rPr>
              <a:t>לרשת הנוירונים</a:t>
            </a:r>
            <a:br>
              <a:rPr lang="he-IL" sz="3200" dirty="0" smtClean="0">
                <a:solidFill>
                  <a:schemeClr val="dk1"/>
                </a:solidFill>
                <a:latin typeface="BN Madregot" pitchFamily="2" charset="-79"/>
                <a:ea typeface="Arial"/>
                <a:cs typeface="BN Madregot" pitchFamily="2" charset="-79"/>
                <a:sym typeface="Arial"/>
              </a:rPr>
            </a:br>
            <a:r>
              <a:rPr lang="he-IL" sz="3200" dirty="0" smtClean="0">
                <a:solidFill>
                  <a:schemeClr val="dk1"/>
                </a:solidFill>
                <a:latin typeface="BN Madregot" pitchFamily="2" charset="-79"/>
                <a:ea typeface="Arial"/>
                <a:cs typeface="BN Madregot" pitchFamily="2" charset="-79"/>
                <a:sym typeface="Arial"/>
              </a:rPr>
              <a:t>- הרשת מבצעת פרדיקציה לכל </a:t>
            </a:r>
            <a:br>
              <a:rPr lang="he-IL" sz="3200" dirty="0" smtClean="0">
                <a:solidFill>
                  <a:schemeClr val="dk1"/>
                </a:solidFill>
                <a:latin typeface="BN Madregot" pitchFamily="2" charset="-79"/>
                <a:ea typeface="Arial"/>
                <a:cs typeface="BN Madregot" pitchFamily="2" charset="-79"/>
                <a:sym typeface="Arial"/>
              </a:rPr>
            </a:br>
            <a:r>
              <a:rPr lang="he-IL" sz="3200" dirty="0" smtClean="0">
                <a:solidFill>
                  <a:schemeClr val="dk1"/>
                </a:solidFill>
                <a:latin typeface="BN Madregot" pitchFamily="2" charset="-79"/>
                <a:ea typeface="Arial"/>
                <a:cs typeface="BN Madregot" pitchFamily="2" charset="-79"/>
                <a:sym typeface="Arial"/>
              </a:rPr>
              <a:t>אובייקט</a:t>
            </a:r>
            <a:br>
              <a:rPr lang="he-IL" sz="3200" dirty="0" smtClean="0">
                <a:solidFill>
                  <a:schemeClr val="dk1"/>
                </a:solidFill>
                <a:latin typeface="BN Madregot" pitchFamily="2" charset="-79"/>
                <a:ea typeface="Arial"/>
                <a:cs typeface="BN Madregot" pitchFamily="2" charset="-79"/>
                <a:sym typeface="Arial"/>
              </a:rPr>
            </a:br>
            <a:r>
              <a:rPr lang="he-IL" sz="3200" dirty="0" smtClean="0">
                <a:solidFill>
                  <a:schemeClr val="dk1"/>
                </a:solidFill>
                <a:latin typeface="BN Madregot" pitchFamily="2" charset="-79"/>
                <a:ea typeface="Arial"/>
                <a:cs typeface="BN Madregot" pitchFamily="2" charset="-79"/>
                <a:sym typeface="Arial"/>
              </a:rPr>
              <a:t>- מורכב תאריך</a:t>
            </a:r>
            <a:endParaRPr dirty="0">
              <a:latin typeface="BN Madregot" pitchFamily="2" charset="-79"/>
              <a:cs typeface="BN Madregot" pitchFamily="2" charset="-79"/>
            </a:endParaRPr>
          </a:p>
        </p:txBody>
      </p:sp>
      <p:sp>
        <p:nvSpPr>
          <p:cNvPr id="3" name="Shape 83"/>
          <p:cNvSpPr txBox="1">
            <a:spLocks/>
          </p:cNvSpPr>
          <p:nvPr/>
        </p:nvSpPr>
        <p:spPr>
          <a:xfrm>
            <a:off x="683568" y="195486"/>
            <a:ext cx="8118599" cy="936104"/>
          </a:xfrm>
          <a:prstGeom prst="rect">
            <a:avLst/>
          </a:prstGeom>
          <a:noFill/>
          <a:ln>
            <a:noFill/>
          </a:ln>
        </p:spPr>
        <p:txBody>
          <a:bodyPr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chemeClr val="accent1"/>
              </a:buClr>
              <a:buSzPct val="100000"/>
              <a:buFont typeface="Old Standard TT"/>
              <a:buNone/>
              <a:tabLst/>
              <a:defRPr/>
            </a:pPr>
            <a:r>
              <a:rPr kumimoji="0" lang="he-IL" sz="4400" b="0" i="0" u="none" strike="noStrike" kern="0" cap="none" spc="0" normalizeH="0" baseline="0" noProof="0" dirty="0" smtClean="0">
                <a:ln>
                  <a:noFill/>
                </a:ln>
                <a:solidFill>
                  <a:schemeClr val="accent1"/>
                </a:solidFill>
                <a:effectLst/>
                <a:uLnTx/>
                <a:uFillTx/>
                <a:latin typeface="BN Madregot" pitchFamily="2" charset="-79"/>
                <a:ea typeface="Old Standard TT"/>
                <a:cs typeface="BN Madregot" pitchFamily="2" charset="-79"/>
                <a:sym typeface="Old Standard TT"/>
              </a:rPr>
              <a:t>סיווג כל אובייקט</a:t>
            </a:r>
            <a:endParaRPr kumimoji="0" lang="en" sz="4400" b="0" i="0" u="none" strike="noStrike" kern="0" cap="none" spc="0" normalizeH="0" baseline="0" noProof="0" dirty="0">
              <a:ln>
                <a:noFill/>
              </a:ln>
              <a:solidFill>
                <a:schemeClr val="accent1"/>
              </a:solidFill>
              <a:effectLst/>
              <a:uLnTx/>
              <a:uFillTx/>
              <a:latin typeface="BN Madregot" pitchFamily="2" charset="-79"/>
              <a:ea typeface="Old Standard TT"/>
              <a:cs typeface="BN Madregot" pitchFamily="2" charset="-79"/>
              <a:sym typeface="Old Standard TT"/>
            </a:endParaRPr>
          </a:p>
        </p:txBody>
      </p:sp>
      <p:pic>
        <p:nvPicPr>
          <p:cNvPr id="4" name="Picture 8" descr="C:\Projects\FinalProjectGit\FinalsProject\DateReader\Images\7.jpg"/>
          <p:cNvPicPr>
            <a:picLocks noChangeAspect="1" noChangeArrowheads="1"/>
          </p:cNvPicPr>
          <p:nvPr/>
        </p:nvPicPr>
        <p:blipFill>
          <a:blip r:embed="rId3"/>
          <a:srcRect l="37558" t="5839" r="37486" b="11274"/>
          <a:stretch>
            <a:fillRect/>
          </a:stretch>
        </p:blipFill>
        <p:spPr bwMode="auto">
          <a:xfrm>
            <a:off x="611560" y="1707654"/>
            <a:ext cx="1779662" cy="1779662"/>
          </a:xfrm>
          <a:prstGeom prst="rect">
            <a:avLst/>
          </a:prstGeom>
          <a:noFill/>
        </p:spPr>
      </p:pic>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562258" y="987574"/>
            <a:ext cx="8258214" cy="4104456"/>
          </a:xfrm>
          <a:prstGeom prst="rect">
            <a:avLst/>
          </a:prstGeom>
        </p:spPr>
        <p:txBody>
          <a:bodyPr lIns="91425" tIns="91425" rIns="91425" bIns="91425" anchor="ctr" anchorCtr="0">
            <a:noAutofit/>
          </a:bodyPr>
          <a:lstStyle/>
          <a:p>
            <a:pPr lvl="0" algn="r" rtl="1">
              <a:lnSpc>
                <a:spcPct val="115000"/>
              </a:lnSpc>
              <a:spcBef>
                <a:spcPts val="800"/>
              </a:spcBef>
              <a:buClr>
                <a:schemeClr val="dk1"/>
              </a:buClr>
              <a:buSzPct val="34375"/>
            </a:pPr>
            <a:r>
              <a:rPr lang="he-IL" sz="3200" dirty="0" smtClean="0">
                <a:solidFill>
                  <a:schemeClr val="dk1"/>
                </a:solidFill>
                <a:latin typeface="BN Madregot" pitchFamily="2" charset="-79"/>
                <a:ea typeface="Arial"/>
                <a:cs typeface="BN Madregot" pitchFamily="2" charset="-79"/>
                <a:sym typeface="Arial"/>
              </a:rPr>
              <a:t>- איכות התמונה</a:t>
            </a:r>
            <a:br>
              <a:rPr lang="he-IL" sz="3200" dirty="0" smtClean="0">
                <a:solidFill>
                  <a:schemeClr val="dk1"/>
                </a:solidFill>
                <a:latin typeface="BN Madregot" pitchFamily="2" charset="-79"/>
                <a:ea typeface="Arial"/>
                <a:cs typeface="BN Madregot" pitchFamily="2" charset="-79"/>
                <a:sym typeface="Arial"/>
              </a:rPr>
            </a:br>
            <a:r>
              <a:rPr lang="he-IL" sz="3200" dirty="0" smtClean="0">
                <a:solidFill>
                  <a:schemeClr val="dk1"/>
                </a:solidFill>
                <a:latin typeface="BN Madregot" pitchFamily="2" charset="-79"/>
                <a:ea typeface="Arial"/>
                <a:cs typeface="BN Madregot" pitchFamily="2" charset="-79"/>
                <a:sym typeface="Arial"/>
              </a:rPr>
              <a:t>- אובייקטים מחוברים</a:t>
            </a:r>
            <a:br>
              <a:rPr lang="he-IL" sz="3200" dirty="0" smtClean="0">
                <a:solidFill>
                  <a:schemeClr val="dk1"/>
                </a:solidFill>
                <a:latin typeface="BN Madregot" pitchFamily="2" charset="-79"/>
                <a:ea typeface="Arial"/>
                <a:cs typeface="BN Madregot" pitchFamily="2" charset="-79"/>
                <a:sym typeface="Arial"/>
              </a:rPr>
            </a:br>
            <a:r>
              <a:rPr lang="he-IL" sz="3200" dirty="0" smtClean="0">
                <a:solidFill>
                  <a:schemeClr val="dk1"/>
                </a:solidFill>
                <a:latin typeface="BN Madregot" pitchFamily="2" charset="-79"/>
                <a:ea typeface="Arial"/>
                <a:cs typeface="BN Madregot" pitchFamily="2" charset="-79"/>
                <a:sym typeface="Arial"/>
              </a:rPr>
              <a:t>- ספרות לא רציפות</a:t>
            </a:r>
            <a:br>
              <a:rPr lang="he-IL" sz="3200" dirty="0" smtClean="0">
                <a:solidFill>
                  <a:schemeClr val="dk1"/>
                </a:solidFill>
                <a:latin typeface="BN Madregot" pitchFamily="2" charset="-79"/>
                <a:ea typeface="Arial"/>
                <a:cs typeface="BN Madregot" pitchFamily="2" charset="-79"/>
                <a:sym typeface="Arial"/>
              </a:rPr>
            </a:br>
            <a:r>
              <a:rPr lang="he-IL" sz="3200" dirty="0" smtClean="0">
                <a:solidFill>
                  <a:schemeClr val="dk1"/>
                </a:solidFill>
                <a:latin typeface="BN Madregot" pitchFamily="2" charset="-79"/>
                <a:ea typeface="Arial"/>
                <a:cs typeface="BN Madregot" pitchFamily="2" charset="-79"/>
                <a:sym typeface="Arial"/>
              </a:rPr>
              <a:t>- רעשים גדולים בתמונה</a:t>
            </a:r>
            <a:endParaRPr dirty="0">
              <a:latin typeface="BN Madregot" pitchFamily="2" charset="-79"/>
              <a:cs typeface="BN Madregot" pitchFamily="2" charset="-79"/>
            </a:endParaRPr>
          </a:p>
        </p:txBody>
      </p:sp>
      <p:sp>
        <p:nvSpPr>
          <p:cNvPr id="3" name="Shape 83"/>
          <p:cNvSpPr txBox="1">
            <a:spLocks/>
          </p:cNvSpPr>
          <p:nvPr/>
        </p:nvSpPr>
        <p:spPr>
          <a:xfrm>
            <a:off x="683568" y="195486"/>
            <a:ext cx="8118599" cy="936104"/>
          </a:xfrm>
          <a:prstGeom prst="rect">
            <a:avLst/>
          </a:prstGeom>
          <a:noFill/>
          <a:ln>
            <a:noFill/>
          </a:ln>
        </p:spPr>
        <p:txBody>
          <a:bodyPr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chemeClr val="accent1"/>
              </a:buClr>
              <a:buSzPct val="100000"/>
              <a:buFont typeface="Old Standard TT"/>
              <a:buNone/>
              <a:tabLst/>
              <a:defRPr/>
            </a:pPr>
            <a:r>
              <a:rPr kumimoji="0" lang="he-IL" sz="4400" b="0" i="0" u="none" strike="noStrike" kern="0" cap="none" spc="0" normalizeH="0" baseline="0" noProof="0" dirty="0" smtClean="0">
                <a:ln>
                  <a:noFill/>
                </a:ln>
                <a:solidFill>
                  <a:schemeClr val="accent1"/>
                </a:solidFill>
                <a:effectLst/>
                <a:uLnTx/>
                <a:uFillTx/>
                <a:latin typeface="BN Madregot" pitchFamily="2" charset="-79"/>
                <a:ea typeface="Old Standard TT"/>
                <a:cs typeface="BN Madregot" pitchFamily="2" charset="-79"/>
                <a:sym typeface="Old Standard TT"/>
              </a:rPr>
              <a:t>רגישויות של המערכת</a:t>
            </a:r>
            <a:endParaRPr kumimoji="0" lang="en" sz="4400" b="0" i="0" u="none" strike="noStrike" kern="0" cap="none" spc="0" normalizeH="0" baseline="0" noProof="0" dirty="0">
              <a:ln>
                <a:noFill/>
              </a:ln>
              <a:solidFill>
                <a:schemeClr val="accent1"/>
              </a:solidFill>
              <a:effectLst/>
              <a:uLnTx/>
              <a:uFillTx/>
              <a:latin typeface="BN Madregot" pitchFamily="2" charset="-79"/>
              <a:ea typeface="Old Standard TT"/>
              <a:cs typeface="BN Madregot" pitchFamily="2" charset="-79"/>
              <a:sym typeface="Old Standard TT"/>
            </a:endParaRPr>
          </a:p>
        </p:txBody>
      </p:sp>
      <p:pic>
        <p:nvPicPr>
          <p:cNvPr id="3074" name="Picture 2"/>
          <p:cNvPicPr>
            <a:picLocks noChangeAspect="1" noChangeArrowheads="1"/>
          </p:cNvPicPr>
          <p:nvPr/>
        </p:nvPicPr>
        <p:blipFill>
          <a:blip r:embed="rId3"/>
          <a:srcRect/>
          <a:stretch>
            <a:fillRect/>
          </a:stretch>
        </p:blipFill>
        <p:spPr bwMode="auto">
          <a:xfrm>
            <a:off x="755576" y="3147814"/>
            <a:ext cx="3008596" cy="1656184"/>
          </a:xfrm>
          <a:prstGeom prst="rect">
            <a:avLst/>
          </a:prstGeom>
          <a:noFill/>
          <a:ln w="9525">
            <a:noFill/>
            <a:miter lim="800000"/>
            <a:headEnd/>
            <a:tailEnd/>
          </a:ln>
        </p:spPr>
      </p:pic>
      <p:pic>
        <p:nvPicPr>
          <p:cNvPr id="3075" name="Picture 3"/>
          <p:cNvPicPr>
            <a:picLocks noChangeAspect="1" noChangeArrowheads="1"/>
          </p:cNvPicPr>
          <p:nvPr/>
        </p:nvPicPr>
        <p:blipFill>
          <a:blip r:embed="rId4"/>
          <a:srcRect/>
          <a:stretch>
            <a:fillRect/>
          </a:stretch>
        </p:blipFill>
        <p:spPr bwMode="auto">
          <a:xfrm>
            <a:off x="251520" y="1779662"/>
            <a:ext cx="3729081" cy="1224136"/>
          </a:xfrm>
          <a:prstGeom prst="rect">
            <a:avLst/>
          </a:prstGeom>
          <a:noFill/>
          <a:ln w="9525">
            <a:noFill/>
            <a:miter lim="800000"/>
            <a:headEnd/>
            <a:tailEnd/>
          </a:ln>
        </p:spPr>
      </p:pic>
      <p:pic>
        <p:nvPicPr>
          <p:cNvPr id="3076" name="Picture 4"/>
          <p:cNvPicPr>
            <a:picLocks noChangeAspect="1" noChangeArrowheads="1"/>
          </p:cNvPicPr>
          <p:nvPr/>
        </p:nvPicPr>
        <p:blipFill>
          <a:blip r:embed="rId5"/>
          <a:srcRect/>
          <a:stretch>
            <a:fillRect/>
          </a:stretch>
        </p:blipFill>
        <p:spPr bwMode="auto">
          <a:xfrm>
            <a:off x="1187624" y="1059582"/>
            <a:ext cx="1721827" cy="576064"/>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512700" y="1893300"/>
            <a:ext cx="8118599" cy="1522800"/>
          </a:xfrm>
          <a:prstGeom prst="rect">
            <a:avLst/>
          </a:prstGeom>
        </p:spPr>
        <p:txBody>
          <a:bodyPr lIns="91425" tIns="91425" rIns="91425" bIns="91425" anchor="b" anchorCtr="0">
            <a:noAutofit/>
          </a:bodyPr>
          <a:lstStyle/>
          <a:p>
            <a:pPr lvl="0" rtl="0">
              <a:spcBef>
                <a:spcPts val="0"/>
              </a:spcBef>
              <a:buNone/>
            </a:pPr>
            <a:r>
              <a:rPr lang="en"/>
              <a:t>Client side</a:t>
            </a: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311700" y="1171675"/>
            <a:ext cx="3999899" cy="3397200"/>
          </a:xfrm>
          <a:prstGeom prst="rect">
            <a:avLst/>
          </a:prstGeom>
        </p:spPr>
        <p:txBody>
          <a:bodyPr lIns="91425" tIns="91425" rIns="91425" bIns="91425" anchor="t" anchorCtr="0">
            <a:noAutofit/>
          </a:bodyPr>
          <a:lstStyle/>
          <a:p>
            <a:pPr rtl="0">
              <a:spcBef>
                <a:spcPts val="0"/>
              </a:spcBef>
              <a:buNone/>
            </a:pPr>
            <a:r>
              <a:rPr lang="en" sz="1800" b="1"/>
              <a:t>Technologies</a:t>
            </a:r>
          </a:p>
          <a:p>
            <a:pPr lvl="0">
              <a:spcBef>
                <a:spcPts val="0"/>
              </a:spcBef>
              <a:buNone/>
            </a:pPr>
            <a:r>
              <a:rPr lang="en" sz="1600"/>
              <a:t>Lorem ipsum dolor sit amet, consectetur adipiscing elit, sed do eiusmod tempor incididunt ut labore et dolore magna aliqua. Ut enim ad minim veniam, quis nostrud exercitation ullamco laboris nisi ut aliquip.</a:t>
            </a:r>
          </a:p>
        </p:txBody>
      </p:sp>
      <p:sp>
        <p:nvSpPr>
          <p:cNvPr id="103" name="Shape 103"/>
          <p:cNvSpPr txBox="1">
            <a:spLocks noGrp="1"/>
          </p:cNvSpPr>
          <p:nvPr>
            <p:ph type="body" idx="2"/>
          </p:nvPr>
        </p:nvSpPr>
        <p:spPr>
          <a:xfrm>
            <a:off x="4832400" y="1171675"/>
            <a:ext cx="3999899" cy="3397200"/>
          </a:xfrm>
          <a:prstGeom prst="rect">
            <a:avLst/>
          </a:prstGeom>
        </p:spPr>
        <p:txBody>
          <a:bodyPr lIns="91425" tIns="91425" rIns="91425" bIns="91425" anchor="t" anchorCtr="0">
            <a:noAutofit/>
          </a:bodyPr>
          <a:lstStyle/>
          <a:p>
            <a:pPr rtl="0">
              <a:spcBef>
                <a:spcPts val="0"/>
              </a:spcBef>
              <a:buNone/>
            </a:pPr>
            <a:r>
              <a:rPr lang="en" sz="1800" b="1"/>
              <a:t>Variables that may affect the outcome...</a:t>
            </a:r>
          </a:p>
          <a:p>
            <a:pPr marL="457200" lvl="0" indent="-228600" rtl="0">
              <a:spcBef>
                <a:spcPts val="0"/>
              </a:spcBef>
              <a:buSzPct val="100000"/>
            </a:pPr>
            <a:r>
              <a:rPr lang="en" sz="1600"/>
              <a:t>Lorem ipsum dolor sit amet, consectetur adipiscing elit</a:t>
            </a:r>
          </a:p>
          <a:p>
            <a:pPr marL="457200" lvl="0" indent="-228600">
              <a:spcBef>
                <a:spcPts val="0"/>
              </a:spcBef>
              <a:buSzPct val="100000"/>
            </a:pPr>
            <a:r>
              <a:rPr lang="en" sz="1600"/>
              <a:t>Sed do eiusmod tempor incididunt ut labore et dolore magna aliqua</a:t>
            </a:r>
          </a:p>
        </p:txBody>
      </p:sp>
      <p:sp>
        <p:nvSpPr>
          <p:cNvPr id="104" name="Shape 104"/>
          <p:cNvSpPr txBox="1">
            <a:spLocks noGrp="1"/>
          </p:cNvSpPr>
          <p:nvPr>
            <p:ph type="title"/>
          </p:nvPr>
        </p:nvSpPr>
        <p:spPr>
          <a:xfrm>
            <a:off x="311700" y="445025"/>
            <a:ext cx="8520599" cy="613200"/>
          </a:xfrm>
          <a:prstGeom prst="rect">
            <a:avLst/>
          </a:prstGeom>
        </p:spPr>
        <p:txBody>
          <a:bodyPr lIns="91425" tIns="91425" rIns="91425" bIns="91425" anchor="t" anchorCtr="0">
            <a:noAutofit/>
          </a:bodyPr>
          <a:lstStyle/>
          <a:p>
            <a:pPr>
              <a:spcBef>
                <a:spcPts val="0"/>
              </a:spcBef>
              <a:buNone/>
            </a:pPr>
            <a:r>
              <a:rPr lang="en"/>
              <a:t>Client side</a:t>
            </a: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Shape 116"/>
          <p:cNvPicPr preferRelativeResize="0"/>
          <p:nvPr/>
        </p:nvPicPr>
        <p:blipFill rotWithShape="1">
          <a:blip r:embed="rId3">
            <a:alphaModFix/>
          </a:blip>
          <a:srcRect l="22872" t="1578" r="19354" b="984"/>
          <a:stretch/>
        </p:blipFill>
        <p:spPr>
          <a:xfrm>
            <a:off x="0" y="0"/>
            <a:ext cx="4576348" cy="5143500"/>
          </a:xfrm>
          <a:prstGeom prst="rect">
            <a:avLst/>
          </a:prstGeom>
          <a:noFill/>
          <a:ln>
            <a:noFill/>
          </a:ln>
        </p:spPr>
      </p:pic>
      <p:pic>
        <p:nvPicPr>
          <p:cNvPr id="117" name="Shape 117"/>
          <p:cNvPicPr preferRelativeResize="0"/>
          <p:nvPr/>
        </p:nvPicPr>
        <p:blipFill rotWithShape="1">
          <a:blip r:embed="rId4">
            <a:alphaModFix/>
          </a:blip>
          <a:srcRect l="37422" t="840" r="8654" b="6840"/>
          <a:stretch/>
        </p:blipFill>
        <p:spPr>
          <a:xfrm>
            <a:off x="4576350" y="0"/>
            <a:ext cx="4567649" cy="5143199"/>
          </a:xfrm>
          <a:prstGeom prst="rect">
            <a:avLst/>
          </a:prstGeom>
          <a:noFill/>
          <a:ln>
            <a:noFill/>
          </a:ln>
        </p:spPr>
      </p:pic>
      <p:sp>
        <p:nvSpPr>
          <p:cNvPr id="118" name="Shape 118"/>
          <p:cNvSpPr txBox="1">
            <a:spLocks noGrp="1"/>
          </p:cNvSpPr>
          <p:nvPr>
            <p:ph type="body" idx="1"/>
          </p:nvPr>
        </p:nvSpPr>
        <p:spPr>
          <a:xfrm>
            <a:off x="311700" y="4230575"/>
            <a:ext cx="5998800" cy="605100"/>
          </a:xfrm>
          <a:prstGeom prst="rect">
            <a:avLst/>
          </a:prstGeom>
          <a:solidFill>
            <a:schemeClr val="lt1"/>
          </a:solidFill>
        </p:spPr>
        <p:txBody>
          <a:bodyPr lIns="91425" tIns="91425" rIns="91425" bIns="91425" anchor="ctr" anchorCtr="0">
            <a:noAutofit/>
          </a:bodyPr>
          <a:lstStyle/>
          <a:p>
            <a:pPr>
              <a:spcBef>
                <a:spcPts val="0"/>
              </a:spcBef>
              <a:buNone/>
            </a:pPr>
            <a:r>
              <a:rPr lang="en"/>
              <a:t>The experiment</a:t>
            </a: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445025"/>
            <a:ext cx="8520599" cy="613200"/>
          </a:xfrm>
          <a:prstGeom prst="rect">
            <a:avLst/>
          </a:prstGeom>
        </p:spPr>
        <p:txBody>
          <a:bodyPr lIns="91425" tIns="91425" rIns="91425" bIns="91425" anchor="t" anchorCtr="0">
            <a:noAutofit/>
          </a:bodyPr>
          <a:lstStyle/>
          <a:p>
            <a:pPr>
              <a:spcBef>
                <a:spcPts val="0"/>
              </a:spcBef>
              <a:buNone/>
            </a:pPr>
            <a:r>
              <a:rPr lang="en"/>
              <a:t>Conclusion</a:t>
            </a:r>
          </a:p>
        </p:txBody>
      </p:sp>
      <p:sp>
        <p:nvSpPr>
          <p:cNvPr id="124" name="Shape 124"/>
          <p:cNvSpPr txBox="1">
            <a:spLocks noGrp="1"/>
          </p:cNvSpPr>
          <p:nvPr>
            <p:ph type="body" idx="1"/>
          </p:nvPr>
        </p:nvSpPr>
        <p:spPr>
          <a:xfrm>
            <a:off x="311700" y="1171600"/>
            <a:ext cx="8520599" cy="3397200"/>
          </a:xfrm>
          <a:prstGeom prst="rect">
            <a:avLst/>
          </a:prstGeom>
        </p:spPr>
        <p:txBody>
          <a:bodyPr lIns="91425" tIns="91425" rIns="91425" bIns="91425" anchor="t" anchorCtr="0">
            <a:noAutofit/>
          </a:bodyPr>
          <a:lstStyle/>
          <a:p>
            <a:pPr lvl="0">
              <a:spcBef>
                <a:spcPts val="0"/>
              </a:spcBef>
              <a:buNone/>
            </a:pPr>
            <a:r>
              <a:rPr lang="en"/>
              <a:t>Lorem ipsum dolor sit amet, consectetur adipiscing elit, sed do eiusmod tempor incididunt ut labore et dolore magna aliqua. Ut enim ad minim veniam, quis nostrud exercitation ullamco laboris nisi ut aliquip.</a:t>
            </a: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265500" y="1382350"/>
            <a:ext cx="4045199" cy="1333200"/>
          </a:xfrm>
          <a:prstGeom prst="rect">
            <a:avLst/>
          </a:prstGeom>
        </p:spPr>
        <p:txBody>
          <a:bodyPr lIns="91425" tIns="91425" rIns="91425" bIns="91425" anchor="b" anchorCtr="0">
            <a:noAutofit/>
          </a:bodyPr>
          <a:lstStyle/>
          <a:p>
            <a:pPr>
              <a:spcBef>
                <a:spcPts val="0"/>
              </a:spcBef>
              <a:buNone/>
            </a:pPr>
            <a:r>
              <a:rPr lang="en" dirty="0"/>
              <a:t>הרעיון</a:t>
            </a:r>
          </a:p>
        </p:txBody>
      </p:sp>
      <p:sp>
        <p:nvSpPr>
          <p:cNvPr id="62" name="Shape 62"/>
          <p:cNvSpPr txBox="1">
            <a:spLocks noGrp="1"/>
          </p:cNvSpPr>
          <p:nvPr>
            <p:ph type="subTitle" idx="1"/>
          </p:nvPr>
        </p:nvSpPr>
        <p:spPr>
          <a:xfrm>
            <a:off x="265500" y="2769000"/>
            <a:ext cx="4045199" cy="1345500"/>
          </a:xfrm>
          <a:prstGeom prst="rect">
            <a:avLst/>
          </a:prstGeom>
        </p:spPr>
        <p:txBody>
          <a:bodyPr lIns="91425" tIns="91425" rIns="91425" bIns="91425" anchor="t" anchorCtr="0">
            <a:noAutofit/>
          </a:bodyPr>
          <a:lstStyle/>
          <a:p>
            <a:pPr>
              <a:spcBef>
                <a:spcPts val="0"/>
              </a:spcBef>
              <a:buNone/>
            </a:pPr>
            <a:r>
              <a:rPr lang="en" dirty="0"/>
              <a:t>ניהול מלאי המזון הביתי באופן חכם</a:t>
            </a:r>
          </a:p>
        </p:txBody>
      </p:sp>
      <p:sp>
        <p:nvSpPr>
          <p:cNvPr id="63" name="Shape 63"/>
          <p:cNvSpPr txBox="1">
            <a:spLocks noGrp="1"/>
          </p:cNvSpPr>
          <p:nvPr>
            <p:ph type="body" idx="2"/>
          </p:nvPr>
        </p:nvSpPr>
        <p:spPr>
          <a:xfrm>
            <a:off x="4939500" y="724200"/>
            <a:ext cx="3837000" cy="3695099"/>
          </a:xfrm>
          <a:prstGeom prst="rect">
            <a:avLst/>
          </a:prstGeom>
        </p:spPr>
        <p:txBody>
          <a:bodyPr lIns="91425" tIns="91425" rIns="91425" bIns="91425" anchor="ctr" anchorCtr="0">
            <a:noAutofit/>
          </a:bodyPr>
          <a:lstStyle/>
          <a:p>
            <a:pPr algn="r" rtl="0">
              <a:spcBef>
                <a:spcPts val="0"/>
              </a:spcBef>
              <a:spcAft>
                <a:spcPts val="1600"/>
              </a:spcAft>
              <a:buNone/>
            </a:pPr>
            <a:r>
              <a:rPr lang="en" dirty="0"/>
              <a:t>התראה על תאריך תפוגה של מוצר</a:t>
            </a:r>
          </a:p>
          <a:p>
            <a:pPr lvl="0" algn="r">
              <a:spcBef>
                <a:spcPts val="0"/>
              </a:spcBef>
              <a:spcAft>
                <a:spcPts val="1600"/>
              </a:spcAft>
              <a:buNone/>
            </a:pPr>
            <a:endParaRPr dirty="0"/>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512700" y="1810350"/>
            <a:ext cx="8118599" cy="1522800"/>
          </a:xfrm>
          <a:prstGeom prst="rect">
            <a:avLst/>
          </a:prstGeom>
        </p:spPr>
        <p:txBody>
          <a:bodyPr lIns="91425" tIns="91425" rIns="91425" bIns="91425" anchor="ctr" anchorCtr="0">
            <a:noAutofit/>
          </a:bodyPr>
          <a:lstStyle/>
          <a:p>
            <a:pPr algn="ctr"/>
            <a:r>
              <a:rPr lang="en" dirty="0"/>
              <a:t>System </a:t>
            </a:r>
            <a:r>
              <a:rPr lang="en-US" dirty="0" smtClean="0"/>
              <a:t>architecture</a:t>
            </a:r>
            <a:endParaRPr lang="en" dirty="0"/>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90250" y="526350"/>
            <a:ext cx="5604000" cy="4090800"/>
          </a:xfrm>
          <a:prstGeom prst="rect">
            <a:avLst/>
          </a:prstGeom>
        </p:spPr>
        <p:txBody>
          <a:bodyPr lIns="91425" tIns="91425" rIns="91425" bIns="91425" anchor="ctr" anchorCtr="0">
            <a:noAutofit/>
          </a:bodyPr>
          <a:lstStyle/>
          <a:p>
            <a:pPr marL="457200" lvl="0" indent="-228600">
              <a:spcBef>
                <a:spcPts val="0"/>
              </a:spcBef>
              <a:buChar char="●"/>
            </a:pPr>
            <a:r>
              <a:rPr lang="en" dirty="0"/>
              <a:t>תמונה מתארת </a:t>
            </a: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512700" y="1810350"/>
            <a:ext cx="8118599" cy="1522800"/>
          </a:xfrm>
          <a:prstGeom prst="rect">
            <a:avLst/>
          </a:prstGeom>
        </p:spPr>
        <p:txBody>
          <a:bodyPr lIns="91425" tIns="91425" rIns="91425" bIns="91425" anchor="ctr" anchorCtr="0">
            <a:noAutofit/>
          </a:bodyPr>
          <a:lstStyle/>
          <a:p>
            <a:pPr lvl="0" algn="ctr" rtl="0">
              <a:spcBef>
                <a:spcPts val="0"/>
              </a:spcBef>
              <a:buNone/>
            </a:pPr>
            <a:r>
              <a:rPr lang="en" dirty="0" smtClean="0"/>
              <a:t>Algorithmics</a:t>
            </a:r>
            <a:endParaRPr lang="en" dirty="0"/>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90250" y="1275606"/>
            <a:ext cx="8258214" cy="3341544"/>
          </a:xfrm>
          <a:prstGeom prst="rect">
            <a:avLst/>
          </a:prstGeom>
        </p:spPr>
        <p:txBody>
          <a:bodyPr lIns="91425" tIns="91425" rIns="91425" bIns="91425" anchor="ctr" anchorCtr="0">
            <a:noAutofit/>
          </a:bodyPr>
          <a:lstStyle/>
          <a:p>
            <a:pPr lvl="0" algn="r" rtl="1">
              <a:lnSpc>
                <a:spcPct val="115000"/>
              </a:lnSpc>
              <a:spcBef>
                <a:spcPts val="800"/>
              </a:spcBef>
              <a:buClr>
                <a:schemeClr val="dk1"/>
              </a:buClr>
              <a:buSzPct val="34375"/>
            </a:pPr>
            <a:r>
              <a:rPr lang="he-IL" sz="3200" dirty="0" smtClean="0">
                <a:solidFill>
                  <a:schemeClr val="dk1"/>
                </a:solidFill>
                <a:latin typeface="BN Madregot" pitchFamily="2" charset="-79"/>
                <a:ea typeface="Arial"/>
                <a:cs typeface="BN Madregot" pitchFamily="2" charset="-79"/>
                <a:sym typeface="Arial"/>
              </a:rPr>
              <a:t>שלב מקדים: אימון רשת נוירונים</a:t>
            </a:r>
            <a:br>
              <a:rPr lang="he-IL" sz="3200" dirty="0" smtClean="0">
                <a:solidFill>
                  <a:schemeClr val="dk1"/>
                </a:solidFill>
                <a:latin typeface="BN Madregot" pitchFamily="2" charset="-79"/>
                <a:ea typeface="Arial"/>
                <a:cs typeface="BN Madregot" pitchFamily="2" charset="-79"/>
                <a:sym typeface="Arial"/>
              </a:rPr>
            </a:br>
            <a:r>
              <a:rPr lang="he-IL" sz="3200" dirty="0" smtClean="0">
                <a:solidFill>
                  <a:schemeClr val="dk1"/>
                </a:solidFill>
                <a:latin typeface="BN Madregot" pitchFamily="2" charset="-79"/>
                <a:ea typeface="Arial"/>
                <a:cs typeface="BN Madregot" pitchFamily="2" charset="-79"/>
                <a:sym typeface="Arial"/>
              </a:rPr>
              <a:t>עיבוד תמונה מקדים</a:t>
            </a:r>
            <a:br>
              <a:rPr lang="he-IL" sz="3200" dirty="0" smtClean="0">
                <a:solidFill>
                  <a:schemeClr val="dk1"/>
                </a:solidFill>
                <a:latin typeface="BN Madregot" pitchFamily="2" charset="-79"/>
                <a:ea typeface="Arial"/>
                <a:cs typeface="BN Madregot" pitchFamily="2" charset="-79"/>
                <a:sym typeface="Arial"/>
              </a:rPr>
            </a:br>
            <a:r>
              <a:rPr lang="he-IL" sz="3200" dirty="0" smtClean="0">
                <a:solidFill>
                  <a:schemeClr val="dk1"/>
                </a:solidFill>
                <a:latin typeface="BN Madregot" pitchFamily="2" charset="-79"/>
                <a:ea typeface="Arial"/>
                <a:cs typeface="BN Madregot" pitchFamily="2" charset="-79"/>
                <a:sym typeface="Arial"/>
              </a:rPr>
              <a:t>פירוק אובייקטים מהתמונה</a:t>
            </a:r>
            <a:br>
              <a:rPr lang="he-IL" sz="3200" dirty="0" smtClean="0">
                <a:solidFill>
                  <a:schemeClr val="dk1"/>
                </a:solidFill>
                <a:latin typeface="BN Madregot" pitchFamily="2" charset="-79"/>
                <a:ea typeface="Arial"/>
                <a:cs typeface="BN Madregot" pitchFamily="2" charset="-79"/>
                <a:sym typeface="Arial"/>
              </a:rPr>
            </a:br>
            <a:r>
              <a:rPr lang="he-IL" sz="3200" dirty="0" smtClean="0">
                <a:solidFill>
                  <a:schemeClr val="dk1"/>
                </a:solidFill>
                <a:latin typeface="BN Madregot" pitchFamily="2" charset="-79"/>
                <a:ea typeface="Arial"/>
                <a:cs typeface="BN Madregot" pitchFamily="2" charset="-79"/>
                <a:sym typeface="Arial"/>
              </a:rPr>
              <a:t>שימוש ברשת נוירונים לצורך סיווג כל אובייקט</a:t>
            </a:r>
            <a:endParaRPr dirty="0">
              <a:latin typeface="BN Madregot" pitchFamily="2" charset="-79"/>
              <a:cs typeface="BN Madregot" pitchFamily="2" charset="-79"/>
            </a:endParaRPr>
          </a:p>
        </p:txBody>
      </p:sp>
      <p:sp>
        <p:nvSpPr>
          <p:cNvPr id="3" name="Shape 83"/>
          <p:cNvSpPr txBox="1">
            <a:spLocks/>
          </p:cNvSpPr>
          <p:nvPr/>
        </p:nvSpPr>
        <p:spPr>
          <a:xfrm>
            <a:off x="539552" y="267494"/>
            <a:ext cx="8118599" cy="936104"/>
          </a:xfrm>
          <a:prstGeom prst="rect">
            <a:avLst/>
          </a:prstGeom>
          <a:noFill/>
          <a:ln>
            <a:noFill/>
          </a:ln>
        </p:spPr>
        <p:txBody>
          <a:bodyPr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chemeClr val="accent1"/>
              </a:buClr>
              <a:buSzPct val="100000"/>
              <a:buFont typeface="Old Standard TT"/>
              <a:buNone/>
              <a:tabLst/>
              <a:defRPr/>
            </a:pPr>
            <a:r>
              <a:rPr kumimoji="0" lang="he-IL" sz="4400" b="0" i="0" u="none" strike="noStrike" kern="0" cap="none" spc="0" normalizeH="0" baseline="0" noProof="0" dirty="0" smtClean="0">
                <a:ln>
                  <a:noFill/>
                </a:ln>
                <a:solidFill>
                  <a:schemeClr val="accent1"/>
                </a:solidFill>
                <a:effectLst/>
                <a:uLnTx/>
                <a:uFillTx/>
                <a:latin typeface="BN Madregot" pitchFamily="2" charset="-79"/>
                <a:ea typeface="Old Standard TT"/>
                <a:cs typeface="BN Madregot" pitchFamily="2" charset="-79"/>
                <a:sym typeface="Old Standard TT"/>
              </a:rPr>
              <a:t>שלבים</a:t>
            </a:r>
            <a:r>
              <a:rPr kumimoji="0" lang="he-IL" sz="4400" b="0" i="0" u="none" strike="noStrike" kern="0" cap="none" spc="0" normalizeH="0" noProof="0" dirty="0" smtClean="0">
                <a:ln>
                  <a:noFill/>
                </a:ln>
                <a:solidFill>
                  <a:schemeClr val="accent1"/>
                </a:solidFill>
                <a:effectLst/>
                <a:uLnTx/>
                <a:uFillTx/>
                <a:latin typeface="BN Madregot" pitchFamily="2" charset="-79"/>
                <a:ea typeface="Old Standard TT"/>
                <a:cs typeface="BN Madregot" pitchFamily="2" charset="-79"/>
                <a:sym typeface="Old Standard TT"/>
              </a:rPr>
              <a:t> בהפקת תאריך מתמונה</a:t>
            </a:r>
            <a:endParaRPr kumimoji="0" lang="en" sz="4400" b="0" i="0" u="none" strike="noStrike" kern="0" cap="none" spc="0" normalizeH="0" baseline="0" noProof="0" dirty="0">
              <a:ln>
                <a:noFill/>
              </a:ln>
              <a:solidFill>
                <a:schemeClr val="accent1"/>
              </a:solidFill>
              <a:effectLst/>
              <a:uLnTx/>
              <a:uFillTx/>
              <a:latin typeface="BN Madregot" pitchFamily="2" charset="-79"/>
              <a:ea typeface="Old Standard TT"/>
              <a:cs typeface="BN Madregot" pitchFamily="2" charset="-79"/>
              <a:sym typeface="Old Standard TT"/>
            </a:endParaRP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611560" y="2110526"/>
            <a:ext cx="8258214" cy="3341544"/>
          </a:xfrm>
          <a:prstGeom prst="rect">
            <a:avLst/>
          </a:prstGeom>
        </p:spPr>
        <p:txBody>
          <a:bodyPr lIns="91425" tIns="91425" rIns="91425" bIns="91425" anchor="ctr" anchorCtr="0">
            <a:noAutofit/>
          </a:bodyPr>
          <a:lstStyle/>
          <a:p>
            <a:pPr lvl="0" algn="r" rtl="1">
              <a:lnSpc>
                <a:spcPct val="115000"/>
              </a:lnSpc>
              <a:spcBef>
                <a:spcPts val="800"/>
              </a:spcBef>
              <a:buClr>
                <a:schemeClr val="dk1"/>
              </a:buClr>
              <a:buSzPct val="34375"/>
            </a:pPr>
            <a:r>
              <a:rPr lang="he-IL" sz="3200" dirty="0" smtClean="0">
                <a:solidFill>
                  <a:schemeClr val="dk1"/>
                </a:solidFill>
                <a:latin typeface="BN Madregot" pitchFamily="2" charset="-79"/>
                <a:ea typeface="Arial"/>
                <a:cs typeface="BN Madregot" pitchFamily="2" charset="-79"/>
                <a:sym typeface="Arial"/>
              </a:rPr>
              <a:t/>
            </a:r>
            <a:br>
              <a:rPr lang="he-IL" sz="3200" dirty="0" smtClean="0">
                <a:solidFill>
                  <a:schemeClr val="dk1"/>
                </a:solidFill>
                <a:latin typeface="BN Madregot" pitchFamily="2" charset="-79"/>
                <a:ea typeface="Arial"/>
                <a:cs typeface="BN Madregot" pitchFamily="2" charset="-79"/>
                <a:sym typeface="Arial"/>
              </a:rPr>
            </a:br>
            <a:r>
              <a:rPr lang="he-IL" sz="3200" dirty="0" smtClean="0">
                <a:solidFill>
                  <a:schemeClr val="dk1"/>
                </a:solidFill>
                <a:latin typeface="BN Madregot" pitchFamily="2" charset="-79"/>
                <a:ea typeface="Arial"/>
                <a:cs typeface="BN Madregot" pitchFamily="2" charset="-79"/>
                <a:sym typeface="Arial"/>
              </a:rPr>
              <a:t>- רשת נוירונים היא מודל מתמטי </a:t>
            </a:r>
            <a:r>
              <a:rPr lang="en-US" sz="3200" dirty="0" smtClean="0">
                <a:solidFill>
                  <a:schemeClr val="dk1"/>
                </a:solidFill>
                <a:latin typeface="BN Madregot" pitchFamily="2" charset="-79"/>
                <a:ea typeface="Arial"/>
                <a:cs typeface="BN Madregot" pitchFamily="2" charset="-79"/>
                <a:sym typeface="Arial"/>
              </a:rPr>
              <a:t/>
            </a:r>
            <a:br>
              <a:rPr lang="en-US" sz="3200" dirty="0" smtClean="0">
                <a:solidFill>
                  <a:schemeClr val="dk1"/>
                </a:solidFill>
                <a:latin typeface="BN Madregot" pitchFamily="2" charset="-79"/>
                <a:ea typeface="Arial"/>
                <a:cs typeface="BN Madregot" pitchFamily="2" charset="-79"/>
                <a:sym typeface="Arial"/>
              </a:rPr>
            </a:br>
            <a:r>
              <a:rPr lang="he-IL" sz="3200" dirty="0" smtClean="0">
                <a:solidFill>
                  <a:schemeClr val="dk1"/>
                </a:solidFill>
                <a:latin typeface="BN Madregot" pitchFamily="2" charset="-79"/>
                <a:ea typeface="Arial"/>
                <a:cs typeface="BN Madregot" pitchFamily="2" charset="-79"/>
                <a:sym typeface="Arial"/>
              </a:rPr>
              <a:t>המאפשר לבצע הדמיה לתהליכים</a:t>
            </a:r>
            <a:r>
              <a:rPr lang="en-US" sz="3200" dirty="0" smtClean="0">
                <a:solidFill>
                  <a:schemeClr val="dk1"/>
                </a:solidFill>
                <a:latin typeface="BN Madregot" pitchFamily="2" charset="-79"/>
                <a:ea typeface="Arial"/>
                <a:cs typeface="BN Madregot" pitchFamily="2" charset="-79"/>
                <a:sym typeface="Arial"/>
              </a:rPr>
              <a:t/>
            </a:r>
            <a:br>
              <a:rPr lang="en-US" sz="3200" dirty="0" smtClean="0">
                <a:solidFill>
                  <a:schemeClr val="dk1"/>
                </a:solidFill>
                <a:latin typeface="BN Madregot" pitchFamily="2" charset="-79"/>
                <a:ea typeface="Arial"/>
                <a:cs typeface="BN Madregot" pitchFamily="2" charset="-79"/>
                <a:sym typeface="Arial"/>
              </a:rPr>
            </a:br>
            <a:r>
              <a:rPr lang="he-IL" sz="3200" dirty="0" smtClean="0">
                <a:solidFill>
                  <a:schemeClr val="dk1"/>
                </a:solidFill>
                <a:latin typeface="BN Madregot" pitchFamily="2" charset="-79"/>
                <a:ea typeface="Arial"/>
                <a:cs typeface="BN Madregot" pitchFamily="2" charset="-79"/>
                <a:sym typeface="Arial"/>
              </a:rPr>
              <a:t>קוגניטיביים המתרחשים במוח</a:t>
            </a:r>
            <a:br>
              <a:rPr lang="he-IL" sz="3200" dirty="0" smtClean="0">
                <a:solidFill>
                  <a:schemeClr val="dk1"/>
                </a:solidFill>
                <a:latin typeface="BN Madregot" pitchFamily="2" charset="-79"/>
                <a:ea typeface="Arial"/>
                <a:cs typeface="BN Madregot" pitchFamily="2" charset="-79"/>
                <a:sym typeface="Arial"/>
              </a:rPr>
            </a:br>
            <a:r>
              <a:rPr lang="he-IL" sz="3200" dirty="0" smtClean="0">
                <a:solidFill>
                  <a:schemeClr val="dk1"/>
                </a:solidFill>
                <a:latin typeface="BN Madregot" pitchFamily="2" charset="-79"/>
                <a:ea typeface="Arial"/>
                <a:cs typeface="BN Madregot" pitchFamily="2" charset="-79"/>
                <a:sym typeface="Arial"/>
              </a:rPr>
              <a:t>- יצירת </a:t>
            </a:r>
            <a:r>
              <a:rPr lang="en-US" sz="3200" dirty="0" smtClean="0">
                <a:solidFill>
                  <a:schemeClr val="dk1"/>
                </a:solidFill>
                <a:latin typeface="BN Madregot" pitchFamily="2" charset="-79"/>
                <a:ea typeface="Arial"/>
                <a:cs typeface="BN Madregot" pitchFamily="2" charset="-79"/>
                <a:sym typeface="Arial"/>
              </a:rPr>
              <a:t>Dataset</a:t>
            </a:r>
            <a:r>
              <a:rPr lang="he-IL" sz="3200" dirty="0" smtClean="0">
                <a:solidFill>
                  <a:schemeClr val="dk1"/>
                </a:solidFill>
                <a:latin typeface="BN Madregot" pitchFamily="2" charset="-79"/>
                <a:ea typeface="Arial"/>
                <a:cs typeface="BN Madregot" pitchFamily="2" charset="-79"/>
                <a:sym typeface="Arial"/>
              </a:rPr>
              <a:t>, סיווג ידני</a:t>
            </a:r>
            <a:br>
              <a:rPr lang="he-IL" sz="3200" dirty="0" smtClean="0">
                <a:solidFill>
                  <a:schemeClr val="dk1"/>
                </a:solidFill>
                <a:latin typeface="BN Madregot" pitchFamily="2" charset="-79"/>
                <a:ea typeface="Arial"/>
                <a:cs typeface="BN Madregot" pitchFamily="2" charset="-79"/>
                <a:sym typeface="Arial"/>
              </a:rPr>
            </a:br>
            <a:r>
              <a:rPr lang="he-IL" sz="3200" dirty="0" smtClean="0">
                <a:solidFill>
                  <a:schemeClr val="dk1"/>
                </a:solidFill>
                <a:latin typeface="BN Madregot" pitchFamily="2" charset="-79"/>
                <a:ea typeface="Arial"/>
                <a:cs typeface="BN Madregot" pitchFamily="2" charset="-79"/>
                <a:sym typeface="Arial"/>
              </a:rPr>
              <a:t>- גודל ה </a:t>
            </a:r>
            <a:r>
              <a:rPr lang="en-US" sz="3200" dirty="0" smtClean="0">
                <a:solidFill>
                  <a:schemeClr val="dk1"/>
                </a:solidFill>
                <a:latin typeface="BN Madregot" pitchFamily="2" charset="-79"/>
                <a:ea typeface="Arial"/>
                <a:cs typeface="BN Madregot" pitchFamily="2" charset="-79"/>
                <a:sym typeface="Arial"/>
              </a:rPr>
              <a:t>Dataset</a:t>
            </a:r>
            <a:r>
              <a:rPr lang="he-IL" sz="3200" dirty="0" smtClean="0">
                <a:solidFill>
                  <a:schemeClr val="dk1"/>
                </a:solidFill>
                <a:latin typeface="BN Madregot" pitchFamily="2" charset="-79"/>
                <a:ea typeface="Arial"/>
                <a:cs typeface="BN Madregot" pitchFamily="2" charset="-79"/>
                <a:sym typeface="Arial"/>
              </a:rPr>
              <a:t/>
            </a:r>
            <a:br>
              <a:rPr lang="he-IL" sz="3200" dirty="0" smtClean="0">
                <a:solidFill>
                  <a:schemeClr val="dk1"/>
                </a:solidFill>
                <a:latin typeface="BN Madregot" pitchFamily="2" charset="-79"/>
                <a:ea typeface="Arial"/>
                <a:cs typeface="BN Madregot" pitchFamily="2" charset="-79"/>
                <a:sym typeface="Arial"/>
              </a:rPr>
            </a:br>
            <a:r>
              <a:rPr lang="he-IL" sz="3200" dirty="0" smtClean="0">
                <a:solidFill>
                  <a:schemeClr val="dk1"/>
                </a:solidFill>
                <a:latin typeface="BN Madregot" pitchFamily="2" charset="-79"/>
                <a:ea typeface="Arial"/>
                <a:cs typeface="BN Madregot" pitchFamily="2" charset="-79"/>
                <a:sym typeface="Arial"/>
              </a:rPr>
              <a:t/>
            </a:r>
            <a:br>
              <a:rPr lang="he-IL" sz="3200" dirty="0" smtClean="0">
                <a:solidFill>
                  <a:schemeClr val="dk1"/>
                </a:solidFill>
                <a:latin typeface="BN Madregot" pitchFamily="2" charset="-79"/>
                <a:ea typeface="Arial"/>
                <a:cs typeface="BN Madregot" pitchFamily="2" charset="-79"/>
                <a:sym typeface="Arial"/>
              </a:rPr>
            </a:br>
            <a:r>
              <a:rPr lang="he-IL" sz="3200" dirty="0" smtClean="0">
                <a:solidFill>
                  <a:schemeClr val="dk1"/>
                </a:solidFill>
                <a:latin typeface="BN Madregot" pitchFamily="2" charset="-79"/>
                <a:ea typeface="Arial"/>
                <a:cs typeface="BN Madregot" pitchFamily="2" charset="-79"/>
                <a:sym typeface="Arial"/>
              </a:rPr>
              <a:t/>
            </a:r>
            <a:br>
              <a:rPr lang="he-IL" sz="3200" dirty="0" smtClean="0">
                <a:solidFill>
                  <a:schemeClr val="dk1"/>
                </a:solidFill>
                <a:latin typeface="BN Madregot" pitchFamily="2" charset="-79"/>
                <a:ea typeface="Arial"/>
                <a:cs typeface="BN Madregot" pitchFamily="2" charset="-79"/>
                <a:sym typeface="Arial"/>
              </a:rPr>
            </a:br>
            <a:endParaRPr dirty="0">
              <a:latin typeface="BN Madregot" pitchFamily="2" charset="-79"/>
              <a:cs typeface="BN Madregot" pitchFamily="2" charset="-79"/>
            </a:endParaRPr>
          </a:p>
        </p:txBody>
      </p:sp>
      <p:sp>
        <p:nvSpPr>
          <p:cNvPr id="3" name="Shape 83"/>
          <p:cNvSpPr txBox="1">
            <a:spLocks/>
          </p:cNvSpPr>
          <p:nvPr/>
        </p:nvSpPr>
        <p:spPr>
          <a:xfrm>
            <a:off x="2411760" y="339502"/>
            <a:ext cx="8118599" cy="936104"/>
          </a:xfrm>
          <a:prstGeom prst="rect">
            <a:avLst/>
          </a:prstGeom>
          <a:noFill/>
          <a:ln>
            <a:noFill/>
          </a:ln>
        </p:spPr>
        <p:txBody>
          <a:bodyPr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chemeClr val="accent1"/>
              </a:buClr>
              <a:buSzPct val="100000"/>
              <a:buFont typeface="Old Standard TT"/>
              <a:buNone/>
              <a:tabLst/>
              <a:defRPr/>
            </a:pPr>
            <a:r>
              <a:rPr kumimoji="0" lang="he-IL" sz="4400" b="0" i="0" u="none" strike="noStrike" kern="0" cap="none" spc="0" normalizeH="0" baseline="0" noProof="0" dirty="0" smtClean="0">
                <a:ln>
                  <a:noFill/>
                </a:ln>
                <a:solidFill>
                  <a:schemeClr val="accent1"/>
                </a:solidFill>
                <a:effectLst/>
                <a:uLnTx/>
                <a:uFillTx/>
                <a:latin typeface="BN Madregot" pitchFamily="2" charset="-79"/>
                <a:ea typeface="Old Standard TT"/>
                <a:cs typeface="BN Madregot" pitchFamily="2" charset="-79"/>
                <a:sym typeface="Old Standard TT"/>
              </a:rPr>
              <a:t>רשת נוירונים</a:t>
            </a:r>
            <a:endParaRPr kumimoji="0" lang="en" sz="4400" b="0" i="0" u="none" strike="noStrike" kern="0" cap="none" spc="0" normalizeH="0" baseline="0" noProof="0" dirty="0">
              <a:ln>
                <a:noFill/>
              </a:ln>
              <a:solidFill>
                <a:schemeClr val="accent1"/>
              </a:solidFill>
              <a:effectLst/>
              <a:uLnTx/>
              <a:uFillTx/>
              <a:latin typeface="BN Madregot" pitchFamily="2" charset="-79"/>
              <a:ea typeface="Old Standard TT"/>
              <a:cs typeface="BN Madregot" pitchFamily="2" charset="-79"/>
              <a:sym typeface="Old Standard TT"/>
            </a:endParaRPr>
          </a:p>
        </p:txBody>
      </p:sp>
      <p:pic>
        <p:nvPicPr>
          <p:cNvPr id="4" name="תמונה 3" descr="NN.jpg"/>
          <p:cNvPicPr>
            <a:picLocks noChangeAspect="1"/>
          </p:cNvPicPr>
          <p:nvPr/>
        </p:nvPicPr>
        <p:blipFill>
          <a:blip r:embed="rId3"/>
          <a:stretch>
            <a:fillRect/>
          </a:stretch>
        </p:blipFill>
        <p:spPr>
          <a:xfrm>
            <a:off x="107504" y="123478"/>
            <a:ext cx="2651787" cy="1491630"/>
          </a:xfrm>
          <a:prstGeom prst="rect">
            <a:avLst/>
          </a:prstGeom>
        </p:spPr>
      </p:pic>
      <p:pic>
        <p:nvPicPr>
          <p:cNvPr id="1026" name="Picture 2" descr="C:\Users\Barda-A&amp;A\Google Drive\FinalProject\TypedDB\TypedNums1.jpg"/>
          <p:cNvPicPr>
            <a:picLocks noChangeAspect="1" noChangeArrowheads="1"/>
          </p:cNvPicPr>
          <p:nvPr/>
        </p:nvPicPr>
        <p:blipFill>
          <a:blip r:embed="rId4">
            <a:clrChange>
              <a:clrFrom>
                <a:srgbClr val="FFFFFF"/>
              </a:clrFrom>
              <a:clrTo>
                <a:srgbClr val="FFFFFF">
                  <a:alpha val="0"/>
                </a:srgbClr>
              </a:clrTo>
            </a:clrChange>
          </a:blip>
          <a:srcRect l="67059" t="44464" r="8185" b="27242"/>
          <a:stretch>
            <a:fillRect/>
          </a:stretch>
        </p:blipFill>
        <p:spPr bwMode="auto">
          <a:xfrm>
            <a:off x="467544" y="1635646"/>
            <a:ext cx="1872208" cy="3024336"/>
          </a:xfrm>
          <a:prstGeom prst="rect">
            <a:avLst/>
          </a:prstGeom>
          <a:noFill/>
        </p:spPr>
      </p:pic>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562258" y="1750486"/>
            <a:ext cx="8258214" cy="3341544"/>
          </a:xfrm>
          <a:prstGeom prst="rect">
            <a:avLst/>
          </a:prstGeom>
        </p:spPr>
        <p:txBody>
          <a:bodyPr lIns="91425" tIns="91425" rIns="91425" bIns="91425" anchor="ctr" anchorCtr="0">
            <a:noAutofit/>
          </a:bodyPr>
          <a:lstStyle/>
          <a:p>
            <a:pPr lvl="0" algn="r" rtl="1">
              <a:lnSpc>
                <a:spcPct val="115000"/>
              </a:lnSpc>
              <a:spcBef>
                <a:spcPts val="800"/>
              </a:spcBef>
              <a:buClr>
                <a:schemeClr val="dk1"/>
              </a:buClr>
              <a:buSzPct val="34375"/>
            </a:pPr>
            <a:r>
              <a:rPr lang="he-IL" sz="3200" dirty="0" smtClean="0">
                <a:solidFill>
                  <a:schemeClr val="dk1"/>
                </a:solidFill>
                <a:latin typeface="BN Madregot" pitchFamily="2" charset="-79"/>
                <a:ea typeface="Arial"/>
                <a:cs typeface="BN Madregot" pitchFamily="2" charset="-79"/>
                <a:sym typeface="Arial"/>
              </a:rPr>
              <a:t>- גודל כל תמונה </a:t>
            </a:r>
            <a:r>
              <a:rPr lang="en-US" sz="3200" dirty="0" smtClean="0">
                <a:solidFill>
                  <a:schemeClr val="dk1"/>
                </a:solidFill>
                <a:latin typeface="BN Madregot" pitchFamily="2" charset="-79"/>
                <a:ea typeface="Arial"/>
                <a:cs typeface="BN Madregot" pitchFamily="2" charset="-79"/>
                <a:sym typeface="Arial"/>
              </a:rPr>
              <a:t>46X46=2116</a:t>
            </a:r>
            <a:r>
              <a:rPr lang="he-IL" sz="3200" dirty="0" smtClean="0">
                <a:solidFill>
                  <a:schemeClr val="dk1"/>
                </a:solidFill>
                <a:latin typeface="BN Madregot" pitchFamily="2" charset="-79"/>
                <a:ea typeface="Arial"/>
                <a:cs typeface="BN Madregot" pitchFamily="2" charset="-79"/>
                <a:sym typeface="Arial"/>
              </a:rPr>
              <a:t/>
            </a:r>
            <a:br>
              <a:rPr lang="he-IL" sz="3200" dirty="0" smtClean="0">
                <a:solidFill>
                  <a:schemeClr val="dk1"/>
                </a:solidFill>
                <a:latin typeface="BN Madregot" pitchFamily="2" charset="-79"/>
                <a:ea typeface="Arial"/>
                <a:cs typeface="BN Madregot" pitchFamily="2" charset="-79"/>
                <a:sym typeface="Arial"/>
              </a:rPr>
            </a:br>
            <a:r>
              <a:rPr lang="he-IL" sz="3200" dirty="0" smtClean="0">
                <a:solidFill>
                  <a:schemeClr val="dk1"/>
                </a:solidFill>
                <a:latin typeface="BN Madregot" pitchFamily="2" charset="-79"/>
                <a:ea typeface="Arial"/>
                <a:cs typeface="BN Madregot" pitchFamily="2" charset="-79"/>
                <a:sym typeface="Arial"/>
              </a:rPr>
              <a:t>- גודל כל </a:t>
            </a:r>
            <a:r>
              <a:rPr lang="en-US" sz="3200" dirty="0" smtClean="0">
                <a:solidFill>
                  <a:schemeClr val="dk1"/>
                </a:solidFill>
                <a:latin typeface="BN Madregot" pitchFamily="2" charset="-79"/>
                <a:ea typeface="Arial"/>
                <a:cs typeface="BN Madregot" pitchFamily="2" charset="-79"/>
                <a:sym typeface="Arial"/>
              </a:rPr>
              <a:t>Layer</a:t>
            </a:r>
            <a:r>
              <a:rPr lang="he-IL" sz="3200" dirty="0" smtClean="0">
                <a:solidFill>
                  <a:schemeClr val="dk1"/>
                </a:solidFill>
                <a:latin typeface="BN Madregot" pitchFamily="2" charset="-79"/>
                <a:ea typeface="Arial"/>
                <a:cs typeface="BN Madregot" pitchFamily="2" charset="-79"/>
                <a:sym typeface="Arial"/>
              </a:rPr>
              <a:t/>
            </a:r>
            <a:br>
              <a:rPr lang="he-IL" sz="3200" dirty="0" smtClean="0">
                <a:solidFill>
                  <a:schemeClr val="dk1"/>
                </a:solidFill>
                <a:latin typeface="BN Madregot" pitchFamily="2" charset="-79"/>
                <a:ea typeface="Arial"/>
                <a:cs typeface="BN Madregot" pitchFamily="2" charset="-79"/>
                <a:sym typeface="Arial"/>
              </a:rPr>
            </a:br>
            <a:r>
              <a:rPr lang="he-IL" sz="3200" dirty="0" smtClean="0">
                <a:solidFill>
                  <a:schemeClr val="dk1"/>
                </a:solidFill>
                <a:latin typeface="BN Madregot" pitchFamily="2" charset="-79"/>
                <a:ea typeface="Arial"/>
                <a:cs typeface="BN Madregot" pitchFamily="2" charset="-79"/>
                <a:sym typeface="Arial"/>
              </a:rPr>
              <a:t>- האימון הוא תהליך </a:t>
            </a:r>
            <a:r>
              <a:rPr lang="he-IL" sz="3200" dirty="0" err="1" smtClean="0">
                <a:solidFill>
                  <a:schemeClr val="dk1"/>
                </a:solidFill>
                <a:latin typeface="BN Madregot" pitchFamily="2" charset="-79"/>
                <a:ea typeface="Arial"/>
                <a:cs typeface="BN Madregot" pitchFamily="2" charset="-79"/>
                <a:sym typeface="Arial"/>
              </a:rPr>
              <a:t>איטרטיבי</a:t>
            </a:r>
            <a:r>
              <a:rPr lang="en-US" sz="3200" dirty="0" smtClean="0">
                <a:solidFill>
                  <a:schemeClr val="dk1"/>
                </a:solidFill>
                <a:latin typeface="BN Madregot" pitchFamily="2" charset="-79"/>
                <a:ea typeface="Arial"/>
                <a:cs typeface="BN Madregot" pitchFamily="2" charset="-79"/>
                <a:sym typeface="Arial"/>
              </a:rPr>
              <a:t/>
            </a:r>
            <a:br>
              <a:rPr lang="en-US" sz="3200" dirty="0" smtClean="0">
                <a:solidFill>
                  <a:schemeClr val="dk1"/>
                </a:solidFill>
                <a:latin typeface="BN Madregot" pitchFamily="2" charset="-79"/>
                <a:ea typeface="Arial"/>
                <a:cs typeface="BN Madregot" pitchFamily="2" charset="-79"/>
                <a:sym typeface="Arial"/>
              </a:rPr>
            </a:br>
            <a:r>
              <a:rPr lang="he-IL" sz="3200" dirty="0" smtClean="0">
                <a:solidFill>
                  <a:schemeClr val="dk1"/>
                </a:solidFill>
                <a:latin typeface="BN Madregot" pitchFamily="2" charset="-79"/>
                <a:ea typeface="Arial"/>
                <a:cs typeface="BN Madregot" pitchFamily="2" charset="-79"/>
                <a:sym typeface="Arial"/>
              </a:rPr>
              <a:t>שמטרתו מזעור פונקצית מחיר</a:t>
            </a:r>
            <a:br>
              <a:rPr lang="he-IL" sz="3200" dirty="0" smtClean="0">
                <a:solidFill>
                  <a:schemeClr val="dk1"/>
                </a:solidFill>
                <a:latin typeface="BN Madregot" pitchFamily="2" charset="-79"/>
                <a:ea typeface="Arial"/>
                <a:cs typeface="BN Madregot" pitchFamily="2" charset="-79"/>
                <a:sym typeface="Arial"/>
              </a:rPr>
            </a:br>
            <a:r>
              <a:rPr lang="he-IL" sz="3200" dirty="0" smtClean="0">
                <a:solidFill>
                  <a:schemeClr val="dk1"/>
                </a:solidFill>
                <a:latin typeface="BN Madregot" pitchFamily="2" charset="-79"/>
                <a:ea typeface="Arial"/>
                <a:cs typeface="BN Madregot" pitchFamily="2" charset="-79"/>
                <a:sym typeface="Arial"/>
              </a:rPr>
              <a:t>- לאחר האימון נקבעים ערכי כל צומת</a:t>
            </a:r>
            <a:br>
              <a:rPr lang="he-IL" sz="3200" dirty="0" smtClean="0">
                <a:solidFill>
                  <a:schemeClr val="dk1"/>
                </a:solidFill>
                <a:latin typeface="BN Madregot" pitchFamily="2" charset="-79"/>
                <a:ea typeface="Arial"/>
                <a:cs typeface="BN Madregot" pitchFamily="2" charset="-79"/>
                <a:sym typeface="Arial"/>
              </a:rPr>
            </a:br>
            <a:r>
              <a:rPr lang="he-IL" sz="3200" dirty="0" smtClean="0">
                <a:solidFill>
                  <a:schemeClr val="dk1"/>
                </a:solidFill>
                <a:latin typeface="BN Madregot" pitchFamily="2" charset="-79"/>
                <a:ea typeface="Arial"/>
                <a:cs typeface="BN Madregot" pitchFamily="2" charset="-79"/>
                <a:sym typeface="Arial"/>
              </a:rPr>
              <a:t>- בתום האימון, בהינתן קלט הרשת חוזה מהי הספרה הסבירה ביותר  </a:t>
            </a:r>
            <a:br>
              <a:rPr lang="he-IL" sz="3200" dirty="0" smtClean="0">
                <a:solidFill>
                  <a:schemeClr val="dk1"/>
                </a:solidFill>
                <a:latin typeface="BN Madregot" pitchFamily="2" charset="-79"/>
                <a:ea typeface="Arial"/>
                <a:cs typeface="BN Madregot" pitchFamily="2" charset="-79"/>
                <a:sym typeface="Arial"/>
              </a:rPr>
            </a:br>
            <a:endParaRPr dirty="0">
              <a:latin typeface="BN Madregot" pitchFamily="2" charset="-79"/>
              <a:cs typeface="BN Madregot" pitchFamily="2" charset="-79"/>
            </a:endParaRPr>
          </a:p>
        </p:txBody>
      </p:sp>
      <p:sp>
        <p:nvSpPr>
          <p:cNvPr id="3" name="Shape 83"/>
          <p:cNvSpPr txBox="1">
            <a:spLocks/>
          </p:cNvSpPr>
          <p:nvPr/>
        </p:nvSpPr>
        <p:spPr>
          <a:xfrm>
            <a:off x="683568" y="195486"/>
            <a:ext cx="8118599" cy="936104"/>
          </a:xfrm>
          <a:prstGeom prst="rect">
            <a:avLst/>
          </a:prstGeom>
          <a:noFill/>
          <a:ln>
            <a:noFill/>
          </a:ln>
        </p:spPr>
        <p:txBody>
          <a:bodyPr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chemeClr val="accent1"/>
              </a:buClr>
              <a:buSzPct val="100000"/>
              <a:buFont typeface="Old Standard TT"/>
              <a:buNone/>
              <a:tabLst/>
              <a:defRPr/>
            </a:pPr>
            <a:r>
              <a:rPr kumimoji="0" lang="he-IL" sz="4400" b="0" i="0" u="none" strike="noStrike" kern="0" cap="none" spc="0" normalizeH="0" baseline="0" noProof="0" dirty="0" smtClean="0">
                <a:ln>
                  <a:noFill/>
                </a:ln>
                <a:solidFill>
                  <a:schemeClr val="accent1"/>
                </a:solidFill>
                <a:effectLst/>
                <a:uLnTx/>
                <a:uFillTx/>
                <a:latin typeface="BN Madregot" pitchFamily="2" charset="-79"/>
                <a:ea typeface="Old Standard TT"/>
                <a:cs typeface="BN Madregot" pitchFamily="2" charset="-79"/>
                <a:sym typeface="Old Standard TT"/>
              </a:rPr>
              <a:t>אימון</a:t>
            </a:r>
            <a:r>
              <a:rPr kumimoji="0" lang="he-IL" sz="4400" b="0" i="0" u="none" strike="noStrike" kern="0" cap="none" spc="0" normalizeH="0" noProof="0" dirty="0" smtClean="0">
                <a:ln>
                  <a:noFill/>
                </a:ln>
                <a:solidFill>
                  <a:schemeClr val="accent1"/>
                </a:solidFill>
                <a:effectLst/>
                <a:uLnTx/>
                <a:uFillTx/>
                <a:latin typeface="BN Madregot" pitchFamily="2" charset="-79"/>
                <a:ea typeface="Old Standard TT"/>
                <a:cs typeface="BN Madregot" pitchFamily="2" charset="-79"/>
                <a:sym typeface="Old Standard TT"/>
              </a:rPr>
              <a:t> </a:t>
            </a:r>
            <a:r>
              <a:rPr kumimoji="0" lang="he-IL" sz="4400" b="0" i="0" u="none" strike="noStrike" kern="0" cap="none" spc="0" normalizeH="0" baseline="0" noProof="0" dirty="0" smtClean="0">
                <a:ln>
                  <a:noFill/>
                </a:ln>
                <a:solidFill>
                  <a:schemeClr val="accent1"/>
                </a:solidFill>
                <a:effectLst/>
                <a:uLnTx/>
                <a:uFillTx/>
                <a:latin typeface="BN Madregot" pitchFamily="2" charset="-79"/>
                <a:ea typeface="Old Standard TT"/>
                <a:cs typeface="BN Madregot" pitchFamily="2" charset="-79"/>
                <a:sym typeface="Old Standard TT"/>
              </a:rPr>
              <a:t>רשת הנוירונים</a:t>
            </a:r>
            <a:endParaRPr kumimoji="0" lang="en" sz="4400" b="0" i="0" u="none" strike="noStrike" kern="0" cap="none" spc="0" normalizeH="0" baseline="0" noProof="0" dirty="0">
              <a:ln>
                <a:noFill/>
              </a:ln>
              <a:solidFill>
                <a:schemeClr val="accent1"/>
              </a:solidFill>
              <a:effectLst/>
              <a:uLnTx/>
              <a:uFillTx/>
              <a:latin typeface="BN Madregot" pitchFamily="2" charset="-79"/>
              <a:ea typeface="Old Standard TT"/>
              <a:cs typeface="BN Madregot" pitchFamily="2" charset="-79"/>
              <a:sym typeface="Old Standard TT"/>
            </a:endParaRPr>
          </a:p>
        </p:txBody>
      </p:sp>
      <p:pic>
        <p:nvPicPr>
          <p:cNvPr id="6" name="תמונה 5" descr="NN2.png"/>
          <p:cNvPicPr>
            <a:picLocks noChangeAspect="1"/>
          </p:cNvPicPr>
          <p:nvPr/>
        </p:nvPicPr>
        <p:blipFill>
          <a:blip r:embed="rId3"/>
          <a:stretch>
            <a:fillRect/>
          </a:stretch>
        </p:blipFill>
        <p:spPr>
          <a:xfrm>
            <a:off x="251520" y="987574"/>
            <a:ext cx="3240360" cy="2337753"/>
          </a:xfrm>
          <a:prstGeom prst="rect">
            <a:avLst/>
          </a:prstGeom>
        </p:spPr>
      </p:pic>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3" name="Shape 83"/>
          <p:cNvSpPr txBox="1">
            <a:spLocks/>
          </p:cNvSpPr>
          <p:nvPr/>
        </p:nvSpPr>
        <p:spPr>
          <a:xfrm>
            <a:off x="683568" y="195486"/>
            <a:ext cx="8118599" cy="936104"/>
          </a:xfrm>
          <a:prstGeom prst="rect">
            <a:avLst/>
          </a:prstGeom>
          <a:noFill/>
          <a:ln>
            <a:noFill/>
          </a:ln>
        </p:spPr>
        <p:txBody>
          <a:bodyPr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chemeClr val="accent1"/>
              </a:buClr>
              <a:buSzPct val="100000"/>
              <a:buFont typeface="Old Standard TT"/>
              <a:buNone/>
              <a:tabLst/>
              <a:defRPr/>
            </a:pPr>
            <a:r>
              <a:rPr kumimoji="0" lang="he-IL" sz="4400" b="0" i="0" u="none" strike="noStrike" kern="0" cap="none" spc="0" normalizeH="0" baseline="0" noProof="0" dirty="0" smtClean="0">
                <a:ln>
                  <a:noFill/>
                </a:ln>
                <a:solidFill>
                  <a:schemeClr val="accent1"/>
                </a:solidFill>
                <a:effectLst/>
                <a:uLnTx/>
                <a:uFillTx/>
                <a:latin typeface="BN Madregot" pitchFamily="2" charset="-79"/>
                <a:ea typeface="Old Standard TT"/>
                <a:cs typeface="BN Madregot" pitchFamily="2" charset="-79"/>
                <a:sym typeface="Old Standard TT"/>
              </a:rPr>
              <a:t>עיבוד תמונה מקדים</a:t>
            </a:r>
            <a:endParaRPr kumimoji="0" lang="en" sz="4400" b="0" i="0" u="none" strike="noStrike" kern="0" cap="none" spc="0" normalizeH="0" baseline="0" noProof="0" dirty="0">
              <a:ln>
                <a:noFill/>
              </a:ln>
              <a:solidFill>
                <a:schemeClr val="accent1"/>
              </a:solidFill>
              <a:effectLst/>
              <a:uLnTx/>
              <a:uFillTx/>
              <a:latin typeface="BN Madregot" pitchFamily="2" charset="-79"/>
              <a:ea typeface="Old Standard TT"/>
              <a:cs typeface="BN Madregot" pitchFamily="2" charset="-79"/>
              <a:sym typeface="Old Standard TT"/>
            </a:endParaRPr>
          </a:p>
        </p:txBody>
      </p:sp>
      <p:pic>
        <p:nvPicPr>
          <p:cNvPr id="2050" name="Picture 2" descr="C:\Projects\FinalProjectGit\FinalsProject\DateReader\Images\1.jpg"/>
          <p:cNvPicPr>
            <a:picLocks noChangeAspect="1" noChangeArrowheads="1"/>
          </p:cNvPicPr>
          <p:nvPr/>
        </p:nvPicPr>
        <p:blipFill>
          <a:blip r:embed="rId3"/>
          <a:srcRect l="5882" t="9769" r="2941" b="12082"/>
          <a:stretch>
            <a:fillRect/>
          </a:stretch>
        </p:blipFill>
        <p:spPr bwMode="auto">
          <a:xfrm>
            <a:off x="467544" y="1491630"/>
            <a:ext cx="3627403" cy="936104"/>
          </a:xfrm>
          <a:prstGeom prst="rect">
            <a:avLst/>
          </a:prstGeom>
          <a:noFill/>
        </p:spPr>
      </p:pic>
      <p:pic>
        <p:nvPicPr>
          <p:cNvPr id="2051" name="Picture 3" descr="C:\Projects\FinalProjectGit\FinalsProject\DateReader\Images\2.jpg"/>
          <p:cNvPicPr>
            <a:picLocks noChangeAspect="1" noChangeArrowheads="1"/>
          </p:cNvPicPr>
          <p:nvPr/>
        </p:nvPicPr>
        <p:blipFill>
          <a:blip r:embed="rId4"/>
          <a:srcRect l="5791" t="13444" r="4445" b="9617"/>
          <a:stretch>
            <a:fillRect/>
          </a:stretch>
        </p:blipFill>
        <p:spPr bwMode="auto">
          <a:xfrm>
            <a:off x="467544" y="3219822"/>
            <a:ext cx="3627403" cy="936104"/>
          </a:xfrm>
          <a:prstGeom prst="rect">
            <a:avLst/>
          </a:prstGeom>
          <a:noFill/>
        </p:spPr>
      </p:pic>
      <p:pic>
        <p:nvPicPr>
          <p:cNvPr id="2052" name="Picture 4" descr="C:\Projects\FinalProjectGit\FinalsProject\DateReader\Images\3.jpg"/>
          <p:cNvPicPr>
            <a:picLocks noChangeAspect="1" noChangeArrowheads="1"/>
          </p:cNvPicPr>
          <p:nvPr/>
        </p:nvPicPr>
        <p:blipFill>
          <a:blip r:embed="rId5"/>
          <a:srcRect l="5474" t="9091" r="5843" b="13182"/>
          <a:stretch>
            <a:fillRect/>
          </a:stretch>
        </p:blipFill>
        <p:spPr bwMode="auto">
          <a:xfrm>
            <a:off x="4860032" y="1491630"/>
            <a:ext cx="3851920" cy="1016479"/>
          </a:xfrm>
          <a:prstGeom prst="rect">
            <a:avLst/>
          </a:prstGeom>
          <a:noFill/>
        </p:spPr>
      </p:pic>
      <p:pic>
        <p:nvPicPr>
          <p:cNvPr id="2053" name="Picture 5" descr="C:\Projects\FinalProjectGit\FinalsProject\DateReader\Images\4.jpg"/>
          <p:cNvPicPr>
            <a:picLocks noChangeAspect="1" noChangeArrowheads="1"/>
          </p:cNvPicPr>
          <p:nvPr/>
        </p:nvPicPr>
        <p:blipFill>
          <a:blip r:embed="rId6"/>
          <a:srcRect l="5196" t="8628" r="5059" b="12931"/>
          <a:stretch>
            <a:fillRect/>
          </a:stretch>
        </p:blipFill>
        <p:spPr bwMode="auto">
          <a:xfrm>
            <a:off x="4860032" y="3147814"/>
            <a:ext cx="4090054" cy="1076331"/>
          </a:xfrm>
          <a:prstGeom prst="rect">
            <a:avLst/>
          </a:prstGeom>
          <a:noFill/>
        </p:spPr>
      </p:pic>
      <p:sp>
        <p:nvSpPr>
          <p:cNvPr id="22" name="חץ למטה 21"/>
          <p:cNvSpPr/>
          <p:nvPr/>
        </p:nvSpPr>
        <p:spPr>
          <a:xfrm>
            <a:off x="2123728" y="2571750"/>
            <a:ext cx="144016" cy="288032"/>
          </a:xfrm>
          <a:prstGeom prst="downArrow">
            <a:avLst>
              <a:gd name="adj1" fmla="val 36772"/>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4" name="חץ למטה 23"/>
          <p:cNvSpPr/>
          <p:nvPr/>
        </p:nvSpPr>
        <p:spPr>
          <a:xfrm rot="13223387">
            <a:off x="4355976" y="2787774"/>
            <a:ext cx="144016" cy="288032"/>
          </a:xfrm>
          <a:prstGeom prst="downArrow">
            <a:avLst>
              <a:gd name="adj1" fmla="val 36772"/>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5" name="חץ למטה 24"/>
          <p:cNvSpPr/>
          <p:nvPr/>
        </p:nvSpPr>
        <p:spPr>
          <a:xfrm>
            <a:off x="6876256" y="2643758"/>
            <a:ext cx="144016" cy="288032"/>
          </a:xfrm>
          <a:prstGeom prst="downArrow">
            <a:avLst>
              <a:gd name="adj1" fmla="val 36772"/>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TotalTime>
  <Words>179</Words>
  <Application>Microsoft Office PowerPoint</Application>
  <PresentationFormat>‫הצגה על המסך (16:9)</PresentationFormat>
  <Paragraphs>30</Paragraphs>
  <Slides>16</Slides>
  <Notes>16</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16</vt:i4>
      </vt:variant>
    </vt:vector>
  </HeadingPairs>
  <TitlesOfParts>
    <vt:vector size="20" baseType="lpstr">
      <vt:lpstr>Arial</vt:lpstr>
      <vt:lpstr>Old Standard TT</vt:lpstr>
      <vt:lpstr>BN Madregot</vt:lpstr>
      <vt:lpstr>paperback</vt:lpstr>
      <vt:lpstr>פרויקט מקרר חכם</vt:lpstr>
      <vt:lpstr>הרעיון</vt:lpstr>
      <vt:lpstr>System architecture</vt:lpstr>
      <vt:lpstr>תמונה מתארת </vt:lpstr>
      <vt:lpstr>Algorithmics</vt:lpstr>
      <vt:lpstr>שלב מקדים: אימון רשת נוירונים עיבוד תמונה מקדים פירוק אובייקטים מהתמונה שימוש ברשת נוירונים לצורך סיווג כל אובייקט</vt:lpstr>
      <vt:lpstr> - רשת נוירונים היא מודל מתמטי  המאפשר לבצע הדמיה לתהליכים קוגניטיביים המתרחשים במוח - יצירת Dataset, סיווג ידני - גודל ה Dataset   </vt:lpstr>
      <vt:lpstr>- גודל כל תמונה 46X46=2116 - גודל כל Layer - האימון הוא תהליך איטרטיבי שמטרתו מזעור פונקצית מחיר - לאחר האימון נקבעים ערכי כל צומת - בתום האימון, בהינתן קלט הרשת חוזה מהי הספרה הסבירה ביותר   </vt:lpstr>
      <vt:lpstr>שקופית 9</vt:lpstr>
      <vt:lpstr>שקופית 10</vt:lpstr>
      <vt:lpstr>- כל אובייקט שפורק מהתמונה מוזן לרשת הנוירונים - הרשת מבצעת פרדיקציה לכל  אובייקט - מורכב תאריך</vt:lpstr>
      <vt:lpstr>- איכות התמונה - אובייקטים מחוברים - ספרות לא רציפות - רעשים גדולים בתמונה</vt:lpstr>
      <vt:lpstr>Client side</vt:lpstr>
      <vt:lpstr>Client side</vt:lpstr>
      <vt:lpstr>שקופית 15</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פרויקט מקרר חכם</dc:title>
  <dc:creator>Barda-A&amp;A</dc:creator>
  <cp:lastModifiedBy>Barda-A&amp;A</cp:lastModifiedBy>
  <cp:revision>25</cp:revision>
  <dcterms:modified xsi:type="dcterms:W3CDTF">2015-11-28T21:49:30Z</dcterms:modified>
</cp:coreProperties>
</file>