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4957" r:id="rId2"/>
    <p:sldMasterId id="2147484958" r:id="rId3"/>
    <p:sldMasterId id="2147484959" r:id="rId4"/>
    <p:sldMasterId id="2147484960" r:id="rId5"/>
    <p:sldMasterId id="2147484961" r:id="rId6"/>
    <p:sldMasterId id="2147484962" r:id="rId7"/>
  </p:sldMasterIdLst>
  <p:notesMasterIdLst>
    <p:notesMasterId r:id="rId21"/>
  </p:notesMasterIdLst>
  <p:handoutMasterIdLst>
    <p:handoutMasterId r:id="rId22"/>
  </p:handoutMasterIdLst>
  <p:sldIdLst>
    <p:sldId id="256" r:id="rId8"/>
    <p:sldId id="738" r:id="rId9"/>
    <p:sldId id="739" r:id="rId10"/>
    <p:sldId id="740" r:id="rId11"/>
    <p:sldId id="742" r:id="rId12"/>
    <p:sldId id="741" r:id="rId13"/>
    <p:sldId id="743" r:id="rId14"/>
    <p:sldId id="744" r:id="rId15"/>
    <p:sldId id="746" r:id="rId16"/>
    <p:sldId id="745" r:id="rId17"/>
    <p:sldId id="747" r:id="rId18"/>
    <p:sldId id="748" r:id="rId19"/>
    <p:sldId id="749" r:id="rId20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458"/>
    <a:srgbClr val="FF0000"/>
    <a:srgbClr val="008000"/>
    <a:srgbClr val="969696"/>
    <a:srgbClr val="33CC33"/>
    <a:srgbClr val="00CC00"/>
    <a:srgbClr val="63A531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4" autoAdjust="0"/>
    <p:restoredTop sz="86364" autoAdjust="0"/>
  </p:normalViewPr>
  <p:slideViewPr>
    <p:cSldViewPr>
      <p:cViewPr>
        <p:scale>
          <a:sx n="80" d="100"/>
          <a:sy n="80" d="100"/>
        </p:scale>
        <p:origin x="-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4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22134"/>
    </p:cViewPr>
  </p:sorterViewPr>
  <p:notesViewPr>
    <p:cSldViewPr>
      <p:cViewPr varScale="1">
        <p:scale>
          <a:sx n="66" d="100"/>
          <a:sy n="66" d="100"/>
        </p:scale>
        <p:origin x="-231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6D225-45B0-4629-B96D-7FCD40B7865A}" type="doc">
      <dgm:prSet loTypeId="urn:microsoft.com/office/officeart/2005/8/layout/lProcess2" loCatId="list" qsTypeId="urn:microsoft.com/office/officeart/2005/8/quickstyle/simple3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BD9F75FE-58E6-47ED-A07A-CD903C8777B3}">
      <dgm:prSet phldrT="[Text]"/>
      <dgm:spPr/>
      <dgm:t>
        <a:bodyPr/>
        <a:lstStyle/>
        <a:p>
          <a:r>
            <a:rPr lang="en-US" dirty="0" smtClean="0"/>
            <a:t>Avoid using CS as rendering engine</a:t>
          </a:r>
          <a:endParaRPr lang="en-US" dirty="0"/>
        </a:p>
      </dgm:t>
    </dgm:pt>
    <dgm:pt modelId="{E1548359-01BD-49EA-8783-9F6270BC5D7B}" type="parTrans" cxnId="{D320E2F7-5DD5-47D1-ADE2-E53D772C4130}">
      <dgm:prSet/>
      <dgm:spPr/>
      <dgm:t>
        <a:bodyPr/>
        <a:lstStyle/>
        <a:p>
          <a:endParaRPr lang="en-US"/>
        </a:p>
      </dgm:t>
    </dgm:pt>
    <dgm:pt modelId="{73DD9E63-D3C1-4541-93F7-1B1D1D5632FD}" type="sibTrans" cxnId="{D320E2F7-5DD5-47D1-ADE2-E53D772C4130}">
      <dgm:prSet/>
      <dgm:spPr/>
      <dgm:t>
        <a:bodyPr/>
        <a:lstStyle/>
        <a:p>
          <a:endParaRPr lang="en-US"/>
        </a:p>
      </dgm:t>
    </dgm:pt>
    <dgm:pt modelId="{D4324689-26B1-4497-8BE8-2CFBC2A026BC}">
      <dgm:prSet/>
      <dgm:spPr/>
      <dgm:t>
        <a:bodyPr/>
        <a:lstStyle/>
        <a:p>
          <a:r>
            <a:rPr lang="en-US" dirty="0" smtClean="0"/>
            <a:t>forego all rendering performance benefits</a:t>
          </a:r>
        </a:p>
      </dgm:t>
    </dgm:pt>
    <dgm:pt modelId="{5A8279D1-F322-4790-BB0E-856A6FFC71B1}" type="parTrans" cxnId="{B340015F-DDF5-40A0-A298-A755F007D770}">
      <dgm:prSet/>
      <dgm:spPr/>
      <dgm:t>
        <a:bodyPr/>
        <a:lstStyle/>
        <a:p>
          <a:endParaRPr lang="en-US"/>
        </a:p>
      </dgm:t>
    </dgm:pt>
    <dgm:pt modelId="{3DD038A4-0FD1-4D86-9C50-01F3B89F5939}" type="sibTrans" cxnId="{B340015F-DDF5-40A0-A298-A755F007D770}">
      <dgm:prSet/>
      <dgm:spPr/>
      <dgm:t>
        <a:bodyPr/>
        <a:lstStyle/>
        <a:p>
          <a:endParaRPr lang="en-US"/>
        </a:p>
      </dgm:t>
    </dgm:pt>
    <dgm:pt modelId="{2E5D6F99-1560-455B-825C-15A2BA58CB41}">
      <dgm:prSet/>
      <dgm:spPr/>
      <dgm:t>
        <a:bodyPr/>
        <a:lstStyle/>
        <a:p>
          <a:r>
            <a:rPr lang="en-US" smtClean="0"/>
            <a:t>forego Engage</a:t>
          </a:r>
          <a:endParaRPr lang="en-US" dirty="0" smtClean="0"/>
        </a:p>
      </dgm:t>
    </dgm:pt>
    <dgm:pt modelId="{D82E25F3-E546-481C-8A5B-5ADDFECD85D0}" type="parTrans" cxnId="{5E6C4FAA-0CB9-4539-8E57-1B7C5DCBFCB8}">
      <dgm:prSet/>
      <dgm:spPr/>
      <dgm:t>
        <a:bodyPr/>
        <a:lstStyle/>
        <a:p>
          <a:endParaRPr lang="en-US"/>
        </a:p>
      </dgm:t>
    </dgm:pt>
    <dgm:pt modelId="{C536C596-D1A1-41CC-9A55-7B3BB2C19F5F}" type="sibTrans" cxnId="{5E6C4FAA-0CB9-4539-8E57-1B7C5DCBFCB8}">
      <dgm:prSet/>
      <dgm:spPr/>
      <dgm:t>
        <a:bodyPr/>
        <a:lstStyle/>
        <a:p>
          <a:endParaRPr lang="en-US"/>
        </a:p>
      </dgm:t>
    </dgm:pt>
    <dgm:pt modelId="{125131D0-1F1D-4678-A5CF-F09A4A9857C2}">
      <dgm:prSet/>
      <dgm:spPr/>
      <dgm:t>
        <a:bodyPr/>
        <a:lstStyle/>
        <a:p>
          <a:r>
            <a:rPr lang="en-US" dirty="0" smtClean="0"/>
            <a:t>CS access is restricted to Asset API &amp; REST </a:t>
          </a:r>
          <a:r>
            <a:rPr lang="en-US" dirty="0" smtClean="0"/>
            <a:t>APIs only</a:t>
          </a:r>
          <a:endParaRPr lang="en-US" dirty="0" smtClean="0"/>
        </a:p>
      </dgm:t>
    </dgm:pt>
    <dgm:pt modelId="{5A210CE5-C38A-4FA4-8405-FE0745658571}" type="parTrans" cxnId="{A3860D12-92D3-4931-892A-CEBAD65FDFD7}">
      <dgm:prSet/>
      <dgm:spPr/>
      <dgm:t>
        <a:bodyPr/>
        <a:lstStyle/>
        <a:p>
          <a:endParaRPr lang="en-US"/>
        </a:p>
      </dgm:t>
    </dgm:pt>
    <dgm:pt modelId="{DF1678B1-310A-4E76-80BE-1CB7F758E6A1}" type="sibTrans" cxnId="{A3860D12-92D3-4931-892A-CEBAD65FDFD7}">
      <dgm:prSet/>
      <dgm:spPr/>
      <dgm:t>
        <a:bodyPr/>
        <a:lstStyle/>
        <a:p>
          <a:endParaRPr lang="en-US"/>
        </a:p>
      </dgm:t>
    </dgm:pt>
    <dgm:pt modelId="{DF207DCF-0341-4567-835E-61A153D6684F}">
      <dgm:prSet/>
      <dgm:spPr/>
      <dgm:t>
        <a:bodyPr/>
        <a:lstStyle/>
        <a:p>
          <a:r>
            <a:rPr lang="en-US" dirty="0" smtClean="0"/>
            <a:t>Layer controller on top of CS</a:t>
          </a:r>
          <a:endParaRPr lang="en-US" dirty="0" smtClean="0"/>
        </a:p>
      </dgm:t>
    </dgm:pt>
    <dgm:pt modelId="{BF9C3412-DEBE-4A02-A4B3-51F6936B3CB9}" type="parTrans" cxnId="{FD9DD490-6D31-4DB7-96D3-60D9599523EB}">
      <dgm:prSet/>
      <dgm:spPr/>
      <dgm:t>
        <a:bodyPr/>
        <a:lstStyle/>
        <a:p>
          <a:endParaRPr lang="en-US"/>
        </a:p>
      </dgm:t>
    </dgm:pt>
    <dgm:pt modelId="{B5C401BA-45AC-4CA8-ABC7-DCA2C05F70DB}" type="sibTrans" cxnId="{FD9DD490-6D31-4DB7-96D3-60D9599523EB}">
      <dgm:prSet/>
      <dgm:spPr/>
      <dgm:t>
        <a:bodyPr/>
        <a:lstStyle/>
        <a:p>
          <a:endParaRPr lang="en-US"/>
        </a:p>
      </dgm:t>
    </dgm:pt>
    <dgm:pt modelId="{EE6E84B7-8891-4AF3-A0E5-8A29E4982C6D}">
      <dgm:prSet/>
      <dgm:spPr/>
      <dgm:t>
        <a:bodyPr/>
        <a:lstStyle/>
        <a:p>
          <a:r>
            <a:rPr lang="en-US" dirty="0" smtClean="0"/>
            <a:t>Requires some basic plumbing</a:t>
          </a:r>
        </a:p>
      </dgm:t>
    </dgm:pt>
    <dgm:pt modelId="{44F46B60-600D-47D1-AA1B-057EFA8C8D3D}" type="parTrans" cxnId="{17563D07-5CE8-435B-912D-39B690BF6CF9}">
      <dgm:prSet/>
      <dgm:spPr/>
      <dgm:t>
        <a:bodyPr/>
        <a:lstStyle/>
        <a:p>
          <a:endParaRPr lang="en-US"/>
        </a:p>
      </dgm:t>
    </dgm:pt>
    <dgm:pt modelId="{C2B51060-BA42-4147-AFEA-55C9E60D7E76}" type="sibTrans" cxnId="{17563D07-5CE8-435B-912D-39B690BF6CF9}">
      <dgm:prSet/>
      <dgm:spPr/>
      <dgm:t>
        <a:bodyPr/>
        <a:lstStyle/>
        <a:p>
          <a:endParaRPr lang="en-US"/>
        </a:p>
      </dgm:t>
    </dgm:pt>
    <dgm:pt modelId="{FF371CA6-058D-44A2-B5AD-6670862961F1}">
      <dgm:prSet/>
      <dgm:spPr/>
      <dgm:t>
        <a:bodyPr/>
        <a:lstStyle/>
        <a:p>
          <a:r>
            <a:rPr lang="en-US" dirty="0" smtClean="0"/>
            <a:t>Plays nicely with MVC patterns</a:t>
          </a:r>
        </a:p>
      </dgm:t>
    </dgm:pt>
    <dgm:pt modelId="{AF10BDFA-BC6E-43C1-AFB8-8351D1AC78E7}" type="parTrans" cxnId="{F09E2977-906C-43D1-B1B2-116FDCBFFB72}">
      <dgm:prSet/>
      <dgm:spPr/>
      <dgm:t>
        <a:bodyPr/>
        <a:lstStyle/>
        <a:p>
          <a:endParaRPr lang="en-US"/>
        </a:p>
      </dgm:t>
    </dgm:pt>
    <dgm:pt modelId="{80597078-ECC9-4225-BF1C-26ED16B191E3}" type="sibTrans" cxnId="{F09E2977-906C-43D1-B1B2-116FDCBFFB72}">
      <dgm:prSet/>
      <dgm:spPr/>
      <dgm:t>
        <a:bodyPr/>
        <a:lstStyle/>
        <a:p>
          <a:endParaRPr lang="en-US"/>
        </a:p>
      </dgm:t>
    </dgm:pt>
    <dgm:pt modelId="{4BC08C87-914A-48D0-A5C9-2AACF9DA7B00}">
      <dgm:prSet/>
      <dgm:spPr/>
      <dgm:t>
        <a:bodyPr/>
        <a:lstStyle/>
        <a:p>
          <a:r>
            <a:rPr lang="en-US" dirty="0" smtClean="0"/>
            <a:t>Used widely by customers</a:t>
          </a:r>
          <a:endParaRPr lang="en-US" dirty="0"/>
        </a:p>
      </dgm:t>
    </dgm:pt>
    <dgm:pt modelId="{0FE9D0B5-6FD8-48B5-A030-86EAA86F4E93}" type="parTrans" cxnId="{BBBB3F69-10CF-4757-9F9C-91C0A79CB377}">
      <dgm:prSet/>
      <dgm:spPr/>
      <dgm:t>
        <a:bodyPr/>
        <a:lstStyle/>
        <a:p>
          <a:endParaRPr lang="en-US"/>
        </a:p>
      </dgm:t>
    </dgm:pt>
    <dgm:pt modelId="{289ECEFD-679D-43A6-996C-233257FD7183}" type="sibTrans" cxnId="{BBBB3F69-10CF-4757-9F9C-91C0A79CB377}">
      <dgm:prSet/>
      <dgm:spPr/>
      <dgm:t>
        <a:bodyPr/>
        <a:lstStyle/>
        <a:p>
          <a:endParaRPr lang="en-US"/>
        </a:p>
      </dgm:t>
    </dgm:pt>
    <dgm:pt modelId="{1B8752FE-42DB-4751-AEE4-7E24331835B2}" type="pres">
      <dgm:prSet presAssocID="{4EE6D225-45B0-4629-B96D-7FCD40B7865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43828C-A3B2-468A-905E-E78D528BCE9F}" type="pres">
      <dgm:prSet presAssocID="{BD9F75FE-58E6-47ED-A07A-CD903C8777B3}" presName="compNode" presStyleCnt="0"/>
      <dgm:spPr/>
    </dgm:pt>
    <dgm:pt modelId="{0BC21DC5-EC87-4616-87EC-EBCF91F50C75}" type="pres">
      <dgm:prSet presAssocID="{BD9F75FE-58E6-47ED-A07A-CD903C8777B3}" presName="aNode" presStyleLbl="bgShp" presStyleIdx="0" presStyleCnt="2"/>
      <dgm:spPr/>
      <dgm:t>
        <a:bodyPr/>
        <a:lstStyle/>
        <a:p>
          <a:endParaRPr lang="en-US"/>
        </a:p>
      </dgm:t>
    </dgm:pt>
    <dgm:pt modelId="{5EA70F4C-9397-4EAB-99C9-32AD84752A88}" type="pres">
      <dgm:prSet presAssocID="{BD9F75FE-58E6-47ED-A07A-CD903C8777B3}" presName="textNode" presStyleLbl="bgShp" presStyleIdx="0" presStyleCnt="2"/>
      <dgm:spPr/>
      <dgm:t>
        <a:bodyPr/>
        <a:lstStyle/>
        <a:p>
          <a:endParaRPr lang="en-US"/>
        </a:p>
      </dgm:t>
    </dgm:pt>
    <dgm:pt modelId="{99E1533F-7F68-41D9-BD75-590BCDEC0BC8}" type="pres">
      <dgm:prSet presAssocID="{BD9F75FE-58E6-47ED-A07A-CD903C8777B3}" presName="compChildNode" presStyleCnt="0"/>
      <dgm:spPr/>
    </dgm:pt>
    <dgm:pt modelId="{298A14B1-FA2A-49AB-BE88-98BC578FE592}" type="pres">
      <dgm:prSet presAssocID="{BD9F75FE-58E6-47ED-A07A-CD903C8777B3}" presName="theInnerList" presStyleCnt="0"/>
      <dgm:spPr/>
    </dgm:pt>
    <dgm:pt modelId="{0D1B1C17-007E-4699-8DA1-93093DAD04EF}" type="pres">
      <dgm:prSet presAssocID="{D4324689-26B1-4497-8BE8-2CFBC2A026BC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06DEB-4DC3-4A04-B82B-03ABBDBA1BF9}" type="pres">
      <dgm:prSet presAssocID="{D4324689-26B1-4497-8BE8-2CFBC2A026BC}" presName="aSpace2" presStyleCnt="0"/>
      <dgm:spPr/>
    </dgm:pt>
    <dgm:pt modelId="{1B204007-D796-42A2-BA40-C01BFF1E777E}" type="pres">
      <dgm:prSet presAssocID="{2E5D6F99-1560-455B-825C-15A2BA58CB41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195C0-050B-4D4D-9ACF-F7363EB71D4E}" type="pres">
      <dgm:prSet presAssocID="{2E5D6F99-1560-455B-825C-15A2BA58CB41}" presName="aSpace2" presStyleCnt="0"/>
      <dgm:spPr/>
    </dgm:pt>
    <dgm:pt modelId="{87061898-901A-4292-A939-35F5C8BE740A}" type="pres">
      <dgm:prSet presAssocID="{125131D0-1F1D-4678-A5CF-F09A4A9857C2}" presName="childNode" presStyleLbl="node1" presStyleIdx="2" presStyleCnt="6" custLinFactNeighborX="9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57BEA-86AC-4D00-808D-B236EF56BCA7}" type="pres">
      <dgm:prSet presAssocID="{BD9F75FE-58E6-47ED-A07A-CD903C8777B3}" presName="aSpace" presStyleCnt="0"/>
      <dgm:spPr/>
    </dgm:pt>
    <dgm:pt modelId="{A4E37636-CD61-415C-8BA9-32FC36DB8FF9}" type="pres">
      <dgm:prSet presAssocID="{DF207DCF-0341-4567-835E-61A153D6684F}" presName="compNode" presStyleCnt="0"/>
      <dgm:spPr/>
    </dgm:pt>
    <dgm:pt modelId="{DE2340DB-DC06-41CD-A2F4-ECEDAFEF3F28}" type="pres">
      <dgm:prSet presAssocID="{DF207DCF-0341-4567-835E-61A153D6684F}" presName="aNode" presStyleLbl="bgShp" presStyleIdx="1" presStyleCnt="2"/>
      <dgm:spPr/>
      <dgm:t>
        <a:bodyPr/>
        <a:lstStyle/>
        <a:p>
          <a:endParaRPr lang="en-US"/>
        </a:p>
      </dgm:t>
    </dgm:pt>
    <dgm:pt modelId="{748CB7C6-2605-4713-9C4C-F0AF67619DD5}" type="pres">
      <dgm:prSet presAssocID="{DF207DCF-0341-4567-835E-61A153D6684F}" presName="textNode" presStyleLbl="bgShp" presStyleIdx="1" presStyleCnt="2"/>
      <dgm:spPr/>
      <dgm:t>
        <a:bodyPr/>
        <a:lstStyle/>
        <a:p>
          <a:endParaRPr lang="en-US"/>
        </a:p>
      </dgm:t>
    </dgm:pt>
    <dgm:pt modelId="{1205C5DA-3D94-4ECC-9E2D-1CCBDEBEE4B8}" type="pres">
      <dgm:prSet presAssocID="{DF207DCF-0341-4567-835E-61A153D6684F}" presName="compChildNode" presStyleCnt="0"/>
      <dgm:spPr/>
    </dgm:pt>
    <dgm:pt modelId="{5EB05B65-C8D6-407C-8911-3B66CF12B83E}" type="pres">
      <dgm:prSet presAssocID="{DF207DCF-0341-4567-835E-61A153D6684F}" presName="theInnerList" presStyleCnt="0"/>
      <dgm:spPr/>
    </dgm:pt>
    <dgm:pt modelId="{088F134F-00B9-4F90-9ED8-14B3A0BE82CE}" type="pres">
      <dgm:prSet presAssocID="{EE6E84B7-8891-4AF3-A0E5-8A29E4982C6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F2BB8-0BDF-44DF-952B-AD10BFDA2DDB}" type="pres">
      <dgm:prSet presAssocID="{EE6E84B7-8891-4AF3-A0E5-8A29E4982C6D}" presName="aSpace2" presStyleCnt="0"/>
      <dgm:spPr/>
    </dgm:pt>
    <dgm:pt modelId="{DB9555D1-F1D6-4EF2-9634-FC05B4D5B7EB}" type="pres">
      <dgm:prSet presAssocID="{FF371CA6-058D-44A2-B5AD-6670862961F1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CA22F-75A3-400B-8FFD-F93870B65040}" type="pres">
      <dgm:prSet presAssocID="{FF371CA6-058D-44A2-B5AD-6670862961F1}" presName="aSpace2" presStyleCnt="0"/>
      <dgm:spPr/>
    </dgm:pt>
    <dgm:pt modelId="{52034C93-F740-4290-8EEC-378E4CFFAF54}" type="pres">
      <dgm:prSet presAssocID="{4BC08C87-914A-48D0-A5C9-2AACF9DA7B00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DD490-6D31-4DB7-96D3-60D9599523EB}" srcId="{4EE6D225-45B0-4629-B96D-7FCD40B7865A}" destId="{DF207DCF-0341-4567-835E-61A153D6684F}" srcOrd="1" destOrd="0" parTransId="{BF9C3412-DEBE-4A02-A4B3-51F6936B3CB9}" sibTransId="{B5C401BA-45AC-4CA8-ABC7-DCA2C05F70DB}"/>
    <dgm:cxn modelId="{17563D07-5CE8-435B-912D-39B690BF6CF9}" srcId="{DF207DCF-0341-4567-835E-61A153D6684F}" destId="{EE6E84B7-8891-4AF3-A0E5-8A29E4982C6D}" srcOrd="0" destOrd="0" parTransId="{44F46B60-600D-47D1-AA1B-057EFA8C8D3D}" sibTransId="{C2B51060-BA42-4147-AFEA-55C9E60D7E76}"/>
    <dgm:cxn modelId="{9F918CC8-5199-024C-8E3B-8A809650241D}" type="presOf" srcId="{EE6E84B7-8891-4AF3-A0E5-8A29E4982C6D}" destId="{088F134F-00B9-4F90-9ED8-14B3A0BE82CE}" srcOrd="0" destOrd="0" presId="urn:microsoft.com/office/officeart/2005/8/layout/lProcess2"/>
    <dgm:cxn modelId="{CF2E8ED2-2ABE-214E-B9BA-1D25FC05C55A}" type="presOf" srcId="{125131D0-1F1D-4678-A5CF-F09A4A9857C2}" destId="{87061898-901A-4292-A939-35F5C8BE740A}" srcOrd="0" destOrd="0" presId="urn:microsoft.com/office/officeart/2005/8/layout/lProcess2"/>
    <dgm:cxn modelId="{BBBB3F69-10CF-4757-9F9C-91C0A79CB377}" srcId="{DF207DCF-0341-4567-835E-61A153D6684F}" destId="{4BC08C87-914A-48D0-A5C9-2AACF9DA7B00}" srcOrd="2" destOrd="0" parTransId="{0FE9D0B5-6FD8-48B5-A030-86EAA86F4E93}" sibTransId="{289ECEFD-679D-43A6-996C-233257FD7183}"/>
    <dgm:cxn modelId="{DC948035-0DFD-0A4B-B810-D5A192D95425}" type="presOf" srcId="{FF371CA6-058D-44A2-B5AD-6670862961F1}" destId="{DB9555D1-F1D6-4EF2-9634-FC05B4D5B7EB}" srcOrd="0" destOrd="0" presId="urn:microsoft.com/office/officeart/2005/8/layout/lProcess2"/>
    <dgm:cxn modelId="{41B67BAC-88C5-BA43-8917-AA3BA30597F9}" type="presOf" srcId="{DF207DCF-0341-4567-835E-61A153D6684F}" destId="{748CB7C6-2605-4713-9C4C-F0AF67619DD5}" srcOrd="1" destOrd="0" presId="urn:microsoft.com/office/officeart/2005/8/layout/lProcess2"/>
    <dgm:cxn modelId="{0C5625E2-FCFD-FF4B-93A3-999592203F75}" type="presOf" srcId="{BD9F75FE-58E6-47ED-A07A-CD903C8777B3}" destId="{5EA70F4C-9397-4EAB-99C9-32AD84752A88}" srcOrd="1" destOrd="0" presId="urn:microsoft.com/office/officeart/2005/8/layout/lProcess2"/>
    <dgm:cxn modelId="{75DB941A-A210-FE44-89FA-4DD83CDD6139}" type="presOf" srcId="{4BC08C87-914A-48D0-A5C9-2AACF9DA7B00}" destId="{52034C93-F740-4290-8EEC-378E4CFFAF54}" srcOrd="0" destOrd="0" presId="urn:microsoft.com/office/officeart/2005/8/layout/lProcess2"/>
    <dgm:cxn modelId="{B19BD248-9B78-B14F-9445-B0F1A2EE9A17}" type="presOf" srcId="{BD9F75FE-58E6-47ED-A07A-CD903C8777B3}" destId="{0BC21DC5-EC87-4616-87EC-EBCF91F50C75}" srcOrd="0" destOrd="0" presId="urn:microsoft.com/office/officeart/2005/8/layout/lProcess2"/>
    <dgm:cxn modelId="{D7768098-C1F1-5A42-A844-7299EA3E1949}" type="presOf" srcId="{DF207DCF-0341-4567-835E-61A153D6684F}" destId="{DE2340DB-DC06-41CD-A2F4-ECEDAFEF3F28}" srcOrd="0" destOrd="0" presId="urn:microsoft.com/office/officeart/2005/8/layout/lProcess2"/>
    <dgm:cxn modelId="{D7A634EF-36B2-DA40-8530-2D76ABB85B03}" type="presOf" srcId="{4EE6D225-45B0-4629-B96D-7FCD40B7865A}" destId="{1B8752FE-42DB-4751-AEE4-7E24331835B2}" srcOrd="0" destOrd="0" presId="urn:microsoft.com/office/officeart/2005/8/layout/lProcess2"/>
    <dgm:cxn modelId="{B340015F-DDF5-40A0-A298-A755F007D770}" srcId="{BD9F75FE-58E6-47ED-A07A-CD903C8777B3}" destId="{D4324689-26B1-4497-8BE8-2CFBC2A026BC}" srcOrd="0" destOrd="0" parTransId="{5A8279D1-F322-4790-BB0E-856A6FFC71B1}" sibTransId="{3DD038A4-0FD1-4D86-9C50-01F3B89F5939}"/>
    <dgm:cxn modelId="{5E6C4FAA-0CB9-4539-8E57-1B7C5DCBFCB8}" srcId="{BD9F75FE-58E6-47ED-A07A-CD903C8777B3}" destId="{2E5D6F99-1560-455B-825C-15A2BA58CB41}" srcOrd="1" destOrd="0" parTransId="{D82E25F3-E546-481C-8A5B-5ADDFECD85D0}" sibTransId="{C536C596-D1A1-41CC-9A55-7B3BB2C19F5F}"/>
    <dgm:cxn modelId="{9CC9FD2A-F24C-FC40-BDDE-6DAD4C69501D}" type="presOf" srcId="{2E5D6F99-1560-455B-825C-15A2BA58CB41}" destId="{1B204007-D796-42A2-BA40-C01BFF1E777E}" srcOrd="0" destOrd="0" presId="urn:microsoft.com/office/officeart/2005/8/layout/lProcess2"/>
    <dgm:cxn modelId="{F09E2977-906C-43D1-B1B2-116FDCBFFB72}" srcId="{DF207DCF-0341-4567-835E-61A153D6684F}" destId="{FF371CA6-058D-44A2-B5AD-6670862961F1}" srcOrd="1" destOrd="0" parTransId="{AF10BDFA-BC6E-43C1-AFB8-8351D1AC78E7}" sibTransId="{80597078-ECC9-4225-BF1C-26ED16B191E3}"/>
    <dgm:cxn modelId="{A3860D12-92D3-4931-892A-CEBAD65FDFD7}" srcId="{BD9F75FE-58E6-47ED-A07A-CD903C8777B3}" destId="{125131D0-1F1D-4678-A5CF-F09A4A9857C2}" srcOrd="2" destOrd="0" parTransId="{5A210CE5-C38A-4FA4-8405-FE0745658571}" sibTransId="{DF1678B1-310A-4E76-80BE-1CB7F758E6A1}"/>
    <dgm:cxn modelId="{D320E2F7-5DD5-47D1-ADE2-E53D772C4130}" srcId="{4EE6D225-45B0-4629-B96D-7FCD40B7865A}" destId="{BD9F75FE-58E6-47ED-A07A-CD903C8777B3}" srcOrd="0" destOrd="0" parTransId="{E1548359-01BD-49EA-8783-9F6270BC5D7B}" sibTransId="{73DD9E63-D3C1-4541-93F7-1B1D1D5632FD}"/>
    <dgm:cxn modelId="{4171B1A3-BD70-0743-860A-B3B060F4C559}" type="presOf" srcId="{D4324689-26B1-4497-8BE8-2CFBC2A026BC}" destId="{0D1B1C17-007E-4699-8DA1-93093DAD04EF}" srcOrd="0" destOrd="0" presId="urn:microsoft.com/office/officeart/2005/8/layout/lProcess2"/>
    <dgm:cxn modelId="{1EA3A53E-170F-D546-B66A-8AB08926F6BF}" type="presParOf" srcId="{1B8752FE-42DB-4751-AEE4-7E24331835B2}" destId="{9743828C-A3B2-468A-905E-E78D528BCE9F}" srcOrd="0" destOrd="0" presId="urn:microsoft.com/office/officeart/2005/8/layout/lProcess2"/>
    <dgm:cxn modelId="{66D86910-3060-D444-9739-690BF334E27A}" type="presParOf" srcId="{9743828C-A3B2-468A-905E-E78D528BCE9F}" destId="{0BC21DC5-EC87-4616-87EC-EBCF91F50C75}" srcOrd="0" destOrd="0" presId="urn:microsoft.com/office/officeart/2005/8/layout/lProcess2"/>
    <dgm:cxn modelId="{3C3212C7-5803-944E-B38F-1F627F4717C8}" type="presParOf" srcId="{9743828C-A3B2-468A-905E-E78D528BCE9F}" destId="{5EA70F4C-9397-4EAB-99C9-32AD84752A88}" srcOrd="1" destOrd="0" presId="urn:microsoft.com/office/officeart/2005/8/layout/lProcess2"/>
    <dgm:cxn modelId="{2389C27F-212F-6042-965F-71AA42D636F7}" type="presParOf" srcId="{9743828C-A3B2-468A-905E-E78D528BCE9F}" destId="{99E1533F-7F68-41D9-BD75-590BCDEC0BC8}" srcOrd="2" destOrd="0" presId="urn:microsoft.com/office/officeart/2005/8/layout/lProcess2"/>
    <dgm:cxn modelId="{27758790-57FE-9144-89F2-9F55A80875DB}" type="presParOf" srcId="{99E1533F-7F68-41D9-BD75-590BCDEC0BC8}" destId="{298A14B1-FA2A-49AB-BE88-98BC578FE592}" srcOrd="0" destOrd="0" presId="urn:microsoft.com/office/officeart/2005/8/layout/lProcess2"/>
    <dgm:cxn modelId="{A14BEFDF-7E6E-0443-B0B0-D53D478465FD}" type="presParOf" srcId="{298A14B1-FA2A-49AB-BE88-98BC578FE592}" destId="{0D1B1C17-007E-4699-8DA1-93093DAD04EF}" srcOrd="0" destOrd="0" presId="urn:microsoft.com/office/officeart/2005/8/layout/lProcess2"/>
    <dgm:cxn modelId="{549DA6DF-4343-064E-8133-2BD7BDDE113A}" type="presParOf" srcId="{298A14B1-FA2A-49AB-BE88-98BC578FE592}" destId="{94806DEB-4DC3-4A04-B82B-03ABBDBA1BF9}" srcOrd="1" destOrd="0" presId="urn:microsoft.com/office/officeart/2005/8/layout/lProcess2"/>
    <dgm:cxn modelId="{81FEFC8D-CF71-7947-8969-2F4A6913A19F}" type="presParOf" srcId="{298A14B1-FA2A-49AB-BE88-98BC578FE592}" destId="{1B204007-D796-42A2-BA40-C01BFF1E777E}" srcOrd="2" destOrd="0" presId="urn:microsoft.com/office/officeart/2005/8/layout/lProcess2"/>
    <dgm:cxn modelId="{4852130D-62F3-C244-AE45-F7D523809886}" type="presParOf" srcId="{298A14B1-FA2A-49AB-BE88-98BC578FE592}" destId="{9BD195C0-050B-4D4D-9ACF-F7363EB71D4E}" srcOrd="3" destOrd="0" presId="urn:microsoft.com/office/officeart/2005/8/layout/lProcess2"/>
    <dgm:cxn modelId="{068CAC91-9B8A-E44C-BCB8-364954366A3A}" type="presParOf" srcId="{298A14B1-FA2A-49AB-BE88-98BC578FE592}" destId="{87061898-901A-4292-A939-35F5C8BE740A}" srcOrd="4" destOrd="0" presId="urn:microsoft.com/office/officeart/2005/8/layout/lProcess2"/>
    <dgm:cxn modelId="{642E3432-FCCB-034C-95F4-8DD9B695F454}" type="presParOf" srcId="{1B8752FE-42DB-4751-AEE4-7E24331835B2}" destId="{50D57BEA-86AC-4D00-808D-B236EF56BCA7}" srcOrd="1" destOrd="0" presId="urn:microsoft.com/office/officeart/2005/8/layout/lProcess2"/>
    <dgm:cxn modelId="{56E27B16-A6BE-F54F-9F45-A77E97384335}" type="presParOf" srcId="{1B8752FE-42DB-4751-AEE4-7E24331835B2}" destId="{A4E37636-CD61-415C-8BA9-32FC36DB8FF9}" srcOrd="2" destOrd="0" presId="urn:microsoft.com/office/officeart/2005/8/layout/lProcess2"/>
    <dgm:cxn modelId="{6B93ACC8-994C-0B4B-B0B8-8BEAD44B1D50}" type="presParOf" srcId="{A4E37636-CD61-415C-8BA9-32FC36DB8FF9}" destId="{DE2340DB-DC06-41CD-A2F4-ECEDAFEF3F28}" srcOrd="0" destOrd="0" presId="urn:microsoft.com/office/officeart/2005/8/layout/lProcess2"/>
    <dgm:cxn modelId="{0D367043-5079-2142-9D81-629254B0074C}" type="presParOf" srcId="{A4E37636-CD61-415C-8BA9-32FC36DB8FF9}" destId="{748CB7C6-2605-4713-9C4C-F0AF67619DD5}" srcOrd="1" destOrd="0" presId="urn:microsoft.com/office/officeart/2005/8/layout/lProcess2"/>
    <dgm:cxn modelId="{7B60BA86-FB02-0B49-ACF5-CC5D30662321}" type="presParOf" srcId="{A4E37636-CD61-415C-8BA9-32FC36DB8FF9}" destId="{1205C5DA-3D94-4ECC-9E2D-1CCBDEBEE4B8}" srcOrd="2" destOrd="0" presId="urn:microsoft.com/office/officeart/2005/8/layout/lProcess2"/>
    <dgm:cxn modelId="{0F66AB63-7883-694D-9440-5B2A5D677470}" type="presParOf" srcId="{1205C5DA-3D94-4ECC-9E2D-1CCBDEBEE4B8}" destId="{5EB05B65-C8D6-407C-8911-3B66CF12B83E}" srcOrd="0" destOrd="0" presId="urn:microsoft.com/office/officeart/2005/8/layout/lProcess2"/>
    <dgm:cxn modelId="{129D968B-9189-4E40-9A75-71D41A298897}" type="presParOf" srcId="{5EB05B65-C8D6-407C-8911-3B66CF12B83E}" destId="{088F134F-00B9-4F90-9ED8-14B3A0BE82CE}" srcOrd="0" destOrd="0" presId="urn:microsoft.com/office/officeart/2005/8/layout/lProcess2"/>
    <dgm:cxn modelId="{F7E35FBB-8D43-6B44-93FA-E875837965A6}" type="presParOf" srcId="{5EB05B65-C8D6-407C-8911-3B66CF12B83E}" destId="{647F2BB8-0BDF-44DF-952B-AD10BFDA2DDB}" srcOrd="1" destOrd="0" presId="urn:microsoft.com/office/officeart/2005/8/layout/lProcess2"/>
    <dgm:cxn modelId="{010DEA9E-88CE-B146-9C65-761ADF2D7FCE}" type="presParOf" srcId="{5EB05B65-C8D6-407C-8911-3B66CF12B83E}" destId="{DB9555D1-F1D6-4EF2-9634-FC05B4D5B7EB}" srcOrd="2" destOrd="0" presId="urn:microsoft.com/office/officeart/2005/8/layout/lProcess2"/>
    <dgm:cxn modelId="{30C42DE7-63C8-044F-B327-C781187557E0}" type="presParOf" srcId="{5EB05B65-C8D6-407C-8911-3B66CF12B83E}" destId="{A94CA22F-75A3-400B-8FFD-F93870B65040}" srcOrd="3" destOrd="0" presId="urn:microsoft.com/office/officeart/2005/8/layout/lProcess2"/>
    <dgm:cxn modelId="{A20D8F5E-BE56-B243-9A28-03FC0B23A579}" type="presParOf" srcId="{5EB05B65-C8D6-407C-8911-3B66CF12B83E}" destId="{52034C93-F740-4290-8EEC-378E4CFFAF5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21DC5-EC87-4616-87EC-EBCF91F50C75}">
      <dsp:nvSpPr>
        <dsp:cNvPr id="0" name=""/>
        <dsp:cNvSpPr/>
      </dsp:nvSpPr>
      <dsp:spPr>
        <a:xfrm>
          <a:off x="3203" y="0"/>
          <a:ext cx="3081635" cy="4064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Avoid using CS as rendering engine</a:t>
          </a:r>
          <a:endParaRPr lang="en-US" sz="3200" kern="1200" dirty="0"/>
        </a:p>
      </dsp:txBody>
      <dsp:txXfrm>
        <a:off x="3203" y="0"/>
        <a:ext cx="3081635" cy="1219200"/>
      </dsp:txXfrm>
    </dsp:sp>
    <dsp:sp modelId="{0D1B1C17-007E-4699-8DA1-93093DAD04EF}">
      <dsp:nvSpPr>
        <dsp:cNvPr id="0" name=""/>
        <dsp:cNvSpPr/>
      </dsp:nvSpPr>
      <dsp:spPr>
        <a:xfrm>
          <a:off x="311367" y="1219547"/>
          <a:ext cx="2465308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forego all rendering performance benefits</a:t>
          </a:r>
        </a:p>
      </dsp:txBody>
      <dsp:txXfrm>
        <a:off x="334752" y="1242932"/>
        <a:ext cx="2418538" cy="751643"/>
      </dsp:txXfrm>
    </dsp:sp>
    <dsp:sp modelId="{1B204007-D796-42A2-BA40-C01BFF1E777E}">
      <dsp:nvSpPr>
        <dsp:cNvPr id="0" name=""/>
        <dsp:cNvSpPr/>
      </dsp:nvSpPr>
      <dsp:spPr>
        <a:xfrm>
          <a:off x="311367" y="2140793"/>
          <a:ext cx="2465308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forego Engage</a:t>
          </a:r>
          <a:endParaRPr lang="en-US" sz="1700" kern="1200" dirty="0" smtClean="0"/>
        </a:p>
      </dsp:txBody>
      <dsp:txXfrm>
        <a:off x="334752" y="2164178"/>
        <a:ext cx="2418538" cy="751643"/>
      </dsp:txXfrm>
    </dsp:sp>
    <dsp:sp modelId="{87061898-901A-4292-A939-35F5C8BE740A}">
      <dsp:nvSpPr>
        <dsp:cNvPr id="0" name=""/>
        <dsp:cNvSpPr/>
      </dsp:nvSpPr>
      <dsp:spPr>
        <a:xfrm>
          <a:off x="335033" y="3062039"/>
          <a:ext cx="2465308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CS access is restricted to Asset API &amp; REST </a:t>
          </a:r>
          <a:r>
            <a:rPr lang="en-US" sz="1700" kern="1200" dirty="0" smtClean="0"/>
            <a:t>APIs only</a:t>
          </a:r>
          <a:endParaRPr lang="en-US" sz="1700" kern="1200" dirty="0" smtClean="0"/>
        </a:p>
      </dsp:txBody>
      <dsp:txXfrm>
        <a:off x="358418" y="3085424"/>
        <a:ext cx="2418538" cy="751643"/>
      </dsp:txXfrm>
    </dsp:sp>
    <dsp:sp modelId="{DE2340DB-DC06-41CD-A2F4-ECEDAFEF3F28}">
      <dsp:nvSpPr>
        <dsp:cNvPr id="0" name=""/>
        <dsp:cNvSpPr/>
      </dsp:nvSpPr>
      <dsp:spPr>
        <a:xfrm>
          <a:off x="3315961" y="0"/>
          <a:ext cx="3081635" cy="4064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Layer controller on top of CS</a:t>
          </a:r>
          <a:endParaRPr lang="en-US" sz="3200" kern="1200" dirty="0" smtClean="0"/>
        </a:p>
      </dsp:txBody>
      <dsp:txXfrm>
        <a:off x="3315961" y="0"/>
        <a:ext cx="3081635" cy="1219200"/>
      </dsp:txXfrm>
    </dsp:sp>
    <dsp:sp modelId="{088F134F-00B9-4F90-9ED8-14B3A0BE82CE}">
      <dsp:nvSpPr>
        <dsp:cNvPr id="0" name=""/>
        <dsp:cNvSpPr/>
      </dsp:nvSpPr>
      <dsp:spPr>
        <a:xfrm>
          <a:off x="3624124" y="1219547"/>
          <a:ext cx="2465308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Requires some basic plumbing</a:t>
          </a:r>
        </a:p>
      </dsp:txBody>
      <dsp:txXfrm>
        <a:off x="3647509" y="1242932"/>
        <a:ext cx="2418538" cy="751643"/>
      </dsp:txXfrm>
    </dsp:sp>
    <dsp:sp modelId="{DB9555D1-F1D6-4EF2-9634-FC05B4D5B7EB}">
      <dsp:nvSpPr>
        <dsp:cNvPr id="0" name=""/>
        <dsp:cNvSpPr/>
      </dsp:nvSpPr>
      <dsp:spPr>
        <a:xfrm>
          <a:off x="3624124" y="2140793"/>
          <a:ext cx="2465308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Plays nicely with MVC patterns</a:t>
          </a:r>
        </a:p>
      </dsp:txBody>
      <dsp:txXfrm>
        <a:off x="3647509" y="2164178"/>
        <a:ext cx="2418538" cy="751643"/>
      </dsp:txXfrm>
    </dsp:sp>
    <dsp:sp modelId="{52034C93-F740-4290-8EEC-378E4CFFAF54}">
      <dsp:nvSpPr>
        <dsp:cNvPr id="0" name=""/>
        <dsp:cNvSpPr/>
      </dsp:nvSpPr>
      <dsp:spPr>
        <a:xfrm>
          <a:off x="3624124" y="3062039"/>
          <a:ext cx="2465308" cy="798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Used widely by customers</a:t>
          </a:r>
          <a:endParaRPr lang="en-US" sz="1700" kern="1200" dirty="0"/>
        </a:p>
      </dsp:txBody>
      <dsp:txXfrm>
        <a:off x="3647509" y="3085424"/>
        <a:ext cx="2418538" cy="75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9666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36" tIns="46569" rIns="93136" bIns="46569" numCol="1" anchor="t" anchorCtr="0" compatLnSpc="1">
            <a:prstTxWarp prst="textNoShape">
              <a:avLst/>
            </a:prstTxWarp>
          </a:bodyPr>
          <a:lstStyle>
            <a:lvl1pPr defTabSz="931726" eaLnBrk="0" hangingPunct="0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5" y="1"/>
            <a:ext cx="3039666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36" tIns="46569" rIns="93136" bIns="46569" numCol="1" anchor="t" anchorCtr="0" compatLnSpc="1">
            <a:prstTxWarp prst="textNoShape">
              <a:avLst/>
            </a:prstTxWarp>
          </a:bodyPr>
          <a:lstStyle>
            <a:lvl1pPr algn="r" defTabSz="931726" eaLnBrk="0" hangingPunct="0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527B0F17-CA19-4053-8F0A-AE580E884790}" type="datetimeFigureOut">
              <a:rPr lang="en-US" altLang="en-US"/>
              <a:pPr>
                <a:defRPr/>
              </a:pPr>
              <a:t>11-04-28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3039666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36" tIns="46569" rIns="93136" bIns="46569" numCol="1" anchor="b" anchorCtr="0" compatLnSpc="1">
            <a:prstTxWarp prst="textNoShape">
              <a:avLst/>
            </a:prstTxWarp>
          </a:bodyPr>
          <a:lstStyle>
            <a:lvl1pPr defTabSz="931726" eaLnBrk="0" hangingPunct="0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FatWire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5" y="8832195"/>
            <a:ext cx="3039666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36" tIns="46569" rIns="93136" bIns="46569" numCol="1" anchor="b" anchorCtr="0" compatLnSpc="1">
            <a:prstTxWarp prst="textNoShape">
              <a:avLst/>
            </a:prstTxWarp>
          </a:bodyPr>
          <a:lstStyle>
            <a:lvl1pPr algn="r" defTabSz="931726" eaLnBrk="0" hangingPunct="0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51184CF6-5E08-4182-8007-CC23FDA4ED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280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9666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36" tIns="46569" rIns="93136" bIns="46569" numCol="1" anchor="t" anchorCtr="0" compatLnSpc="1">
            <a:prstTxWarp prst="textNoShape">
              <a:avLst/>
            </a:prstTxWarp>
          </a:bodyPr>
          <a:lstStyle>
            <a:lvl1pPr defTabSz="931726" eaLnBrk="0" hangingPunct="0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Content Server Architecture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5" y="1"/>
            <a:ext cx="3039666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36" tIns="46569" rIns="93136" bIns="46569" numCol="1" anchor="t" anchorCtr="0" compatLnSpc="1">
            <a:prstTxWarp prst="textNoShape">
              <a:avLst/>
            </a:prstTxWarp>
          </a:bodyPr>
          <a:lstStyle>
            <a:lvl1pPr algn="r" defTabSz="931726" eaLnBrk="0" hangingPunct="0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764220E6-FAFD-4184-8CC4-95F096B50019}" type="datetimeFigureOut">
              <a:rPr lang="en-US" altLang="en-US"/>
              <a:pPr>
                <a:defRPr/>
              </a:pPr>
              <a:t>11-04-28</a:t>
            </a:fld>
            <a:endParaRPr lang="en-US" altLang="en-US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0088"/>
            <a:ext cx="4646612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634" y="4416098"/>
            <a:ext cx="5139134" cy="418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36" tIns="46569" rIns="93136" bIns="46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</a:p>
          <a:p>
            <a:pPr lvl="2"/>
            <a:r>
              <a:rPr lang="en-US" altLang="en-US" noProof="0" dirty="0" smtClean="0"/>
              <a:t>Third level</a:t>
            </a:r>
          </a:p>
          <a:p>
            <a:pPr lvl="3"/>
            <a:r>
              <a:rPr lang="en-US" altLang="en-US" noProof="0" dirty="0" smtClean="0"/>
              <a:t>Fourth level</a:t>
            </a:r>
          </a:p>
          <a:p>
            <a:pPr lvl="4"/>
            <a:r>
              <a:rPr lang="en-US" altLang="en-US" noProof="0" dirty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3039666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36" tIns="46569" rIns="93136" bIns="46569" numCol="1" anchor="b" anchorCtr="0" compatLnSpc="1">
            <a:prstTxWarp prst="textNoShape">
              <a:avLst/>
            </a:prstTxWarp>
          </a:bodyPr>
          <a:lstStyle>
            <a:lvl1pPr defTabSz="931726" eaLnBrk="0" hangingPunct="0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en-US" dirty="0" err="1" smtClean="0"/>
              <a:t>FatWire</a:t>
            </a:r>
            <a:r>
              <a:rPr lang="en-US" altLang="en-US" dirty="0" smtClean="0"/>
              <a:t> Software</a:t>
            </a:r>
            <a:endParaRPr lang="en-US" alt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5" y="8832195"/>
            <a:ext cx="3039666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36" tIns="46569" rIns="93136" bIns="46569" numCol="1" anchor="b" anchorCtr="0" compatLnSpc="1">
            <a:prstTxWarp prst="textNoShape">
              <a:avLst/>
            </a:prstTxWarp>
          </a:bodyPr>
          <a:lstStyle>
            <a:lvl1pPr algn="r" defTabSz="931726" eaLnBrk="0" hangingPunct="0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2E0AFC27-6499-4476-BEDD-725A2207E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9433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05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0356"/>
            <a:fld id="{7EA19C22-0D72-45D0-AAF9-A79890AC6FC2}" type="datetime1">
              <a:rPr lang="en-US" altLang="en-US" smtClean="0"/>
              <a:pPr defTabSz="930356"/>
              <a:t>11-04-28</a:t>
            </a:fld>
            <a:endParaRPr lang="en-US" altLang="en-US" dirty="0" smtClean="0"/>
          </a:p>
        </p:txBody>
      </p:sp>
      <p:sp>
        <p:nvSpPr>
          <p:cNvPr id="1300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356"/>
            <a:fld id="{A2399DDF-BC65-4961-8245-F105473A2AB1}" type="slidenum">
              <a:rPr lang="en-US" altLang="en-US" smtClean="0"/>
              <a:pPr defTabSz="930356"/>
              <a:t>1</a:t>
            </a:fld>
            <a:endParaRPr lang="en-US" altLang="en-US" dirty="0" smtClean="0"/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0356"/>
            <a:r>
              <a:rPr lang="en-US" altLang="en-US" dirty="0" smtClean="0"/>
              <a:t>divine</a:t>
            </a:r>
          </a:p>
        </p:txBody>
      </p:sp>
      <p:sp>
        <p:nvSpPr>
          <p:cNvPr id="130053" name="Rectangle 7"/>
          <p:cNvSpPr txBox="1">
            <a:spLocks noGrp="1" noChangeArrowheads="1"/>
          </p:cNvSpPr>
          <p:nvPr/>
        </p:nvSpPr>
        <p:spPr bwMode="auto">
          <a:xfrm>
            <a:off x="3970735" y="8832195"/>
            <a:ext cx="3039666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36" tIns="46569" rIns="93136" bIns="46569" anchor="b"/>
          <a:lstStyle/>
          <a:p>
            <a:pPr algn="r" defTabSz="930356" eaLnBrk="0" hangingPunct="0"/>
            <a:fld id="{40AFDFDA-1B43-4CFF-B1BC-ADB4864ECB59}" type="slidenum">
              <a:rPr lang="en-US" altLang="en-US" sz="1200">
                <a:latin typeface="Verdana" pitchFamily="34" charset="0"/>
              </a:rPr>
              <a:pPr algn="r" defTabSz="930356" eaLnBrk="0" hangingPunct="0"/>
              <a:t>1</a:t>
            </a:fld>
            <a:endParaRPr lang="en-US" altLang="en-US" sz="1200" dirty="0">
              <a:latin typeface="Verdana" pitchFamily="34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700088"/>
            <a:ext cx="4646612" cy="3484562"/>
          </a:xfrm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 dirty="0" smtClean="0"/>
              <a:t>Last Revision Date: 3/28/11 (</a:t>
            </a:r>
            <a:r>
              <a:rPr lang="en-US" altLang="en-US" smtClean="0"/>
              <a:t>Jenny</a:t>
            </a:r>
            <a:r>
              <a:rPr lang="en-US" altLang="en-US" baseline="0" smtClean="0"/>
              <a:t> Wongtangswad)</a:t>
            </a: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700088"/>
            <a:ext cx="4646612" cy="3484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501A694-327B-41BA-99A6-88566E568701}" type="datetime1">
              <a:rPr lang="en-US" altLang="en-US" smtClean="0"/>
              <a:pPr>
                <a:defRPr/>
              </a:pPr>
              <a:t>11-04-28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FatWire Software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AFC27-6499-4476-BEDD-725A2207E2F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1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B10B1-2B49-4927-99C3-966009641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2EC2B-E279-475B-86A7-EBC161270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B17B-EC20-4F11-97B1-2F1C4EB5D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27575-DE56-4DD2-A57B-AB7C1C885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E0AD8-641D-4036-B47D-2A01EE63C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F46E8-DAF3-4155-B434-4CE75D4C7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48228-BAE6-427B-A25B-0A32F3DC2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250DB-A5F3-40D8-91D0-A1D0CB1C9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C2389-4D79-48A9-9AB9-322F8CFF2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897D6-49E5-406A-8334-711C2A1B0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0230D-DF30-4A1F-A931-1B19D90C6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FC7F7-7EDF-49BC-8673-FBA7725C1344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D774B-F09A-4868-A258-5E4FD2F7030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C52C9-B0F9-4D3E-909A-EDDFF249266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6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6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FE0A-E36A-4399-8425-6DEDD528E60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AFE59-C5E0-4BAE-85BA-8920CC35854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C4A79-F433-4C8C-951A-313DEF647203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2F46F-9A39-456E-B0A3-2EA9FDEA2611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DF787-17D0-4F7B-A54C-D025E674BFB6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DC861-CFAD-4A36-A3A1-A171BDD151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4E8BF-DF26-44C4-98F6-EE57DEE697AC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6E70E-C8BD-4FCA-BFCC-977430F2F8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40580-63C3-44A5-AA19-ADF80A278A0C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EFE33-06CE-4559-BB5B-E406159C2946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2BB5C-60E2-4A93-B3B7-42845848A15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2DE3B-C9DA-4C48-AE68-FB31EEB7330D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435101"/>
            <a:ext cx="4038600" cy="4691063"/>
          </a:xfrm>
          <a:prstGeom prst="rect">
            <a:avLst/>
          </a:prstGeom>
        </p:spPr>
        <p:txBody>
          <a:bodyPr/>
          <a:lstStyle>
            <a:lvl1pPr marL="288925" indent="-288925">
              <a:defRPr sz="2000">
                <a:solidFill>
                  <a:srgbClr val="43889B"/>
                </a:solidFill>
              </a:defRPr>
            </a:lvl1pPr>
            <a:lvl2pPr marL="573088" indent="-284163">
              <a:defRPr sz="1800">
                <a:solidFill>
                  <a:srgbClr val="43889B"/>
                </a:solidFill>
              </a:defRPr>
            </a:lvl2pPr>
            <a:lvl3pPr marL="858838" indent="-285750">
              <a:defRPr sz="1800">
                <a:solidFill>
                  <a:srgbClr val="43889B"/>
                </a:solidFill>
              </a:defRPr>
            </a:lvl3pPr>
            <a:lvl4pPr marL="971550" indent="-223838">
              <a:buNone/>
              <a:defRPr sz="1400">
                <a:solidFill>
                  <a:srgbClr val="43889B"/>
                </a:solidFill>
              </a:defRPr>
            </a:lvl4pPr>
            <a:lvl5pPr marL="1195388" indent="-223838">
              <a:buNone/>
              <a:defRPr sz="1200">
                <a:solidFill>
                  <a:srgbClr val="43889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lipArt Placeholder 10"/>
          <p:cNvSpPr>
            <a:spLocks noGrp="1"/>
          </p:cNvSpPr>
          <p:nvPr>
            <p:ph type="clipArt" sz="quarter" idx="13"/>
          </p:nvPr>
        </p:nvSpPr>
        <p:spPr>
          <a:xfrm>
            <a:off x="4648201" y="1435101"/>
            <a:ext cx="4038600" cy="46910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889B"/>
              </a:buClr>
              <a:buSzPct val="150000"/>
              <a:buFont typeface="Arial" charset="0"/>
              <a:buNone/>
              <a:defRPr lang="en-US" sz="2000" b="1" kern="1200" noProof="0" smtClean="0">
                <a:solidFill>
                  <a:srgbClr val="43889B"/>
                </a:solidFill>
                <a:latin typeface="Arial"/>
                <a:ea typeface="ＭＳ Ｐゴシック" charset="-128"/>
                <a:cs typeface="Arial"/>
              </a:defRPr>
            </a:lvl1pPr>
          </a:lstStyle>
          <a:p>
            <a:pPr lvl="0"/>
            <a:endParaRPr lang="en-US" noProof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56116" y="133140"/>
            <a:ext cx="7430685" cy="74951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15FA3-078A-C043-95AB-0F68E8F91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23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3F4B1-9F93-4211-8CD0-7019D425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EC3C-D7FF-48CA-979A-833B0DB50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CA1A-B287-45E8-82C1-80CEC1676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72FE8-1258-432D-81A2-E4F292042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26E68-D0F4-43E1-9815-E4E86FE1B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69790-8243-465A-B712-1B545BB71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77C4-9552-44E6-81CF-D00DEE8CB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C4113-DD45-4B69-BDD9-DF8D27447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4B828-A147-4A02-8B02-DAD90EA97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42FBA-B119-4BC8-A883-B5DB67B23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8EFC2-9BDC-461F-B020-456002BDE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5917B-4EA8-4300-8544-4F1DC13B5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9A4B3-2A3E-4940-8C35-DF8616EC4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A6653-B8EF-489B-8E6D-2D5488241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8E793-7957-4EAF-B0D9-6DD69494C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C89EB-78A4-4DAC-8E84-47DA55497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9B2D5-7812-4578-BDA5-8F5F1470E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08600-CA80-4C33-981F-42BF5D89D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60025-CF58-44B2-AA82-A4660B9DF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EF28C-2D44-4FCB-9DFE-CE47A9E40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36323-5302-410B-94CF-9BC6E0495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890EA-7BE9-45E5-BF1D-04066E274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10407-51A5-4AB0-B64D-B2D056DD8823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545C8-305B-4022-A999-705C8EB88EF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6B0CB-948A-40A4-90A9-19449067DA2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9AB52-1C70-4F0B-A2FE-5A9889BC9EAA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7B94F-49F6-4478-A3EA-A0B5DE5049C4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3200-D6F8-4AFB-A5ED-B2B107EEF21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FCB44-4FC8-441B-B785-58C357262B3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9D6C-73F8-4FD5-A626-AE6020CC2ECD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D2251-A941-4297-9EB3-1720347F6FE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C64E9-DF65-460C-BAB6-E5D32EB18C07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ABC52-B335-484A-B0E8-1CD09F94E3D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C6F17-B8D9-4610-BDDE-E4E4D150C55D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8876E-450F-4EDF-8964-7CACEE06D92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33171-A563-4937-A75A-31B700B79B5C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4DF9B-FF71-4166-9F3A-DE7F78DB2B5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BBE3E-E75B-4673-86CC-21A79AD174E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CC262-1050-412B-9EBD-CA0B793398E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249BF-851E-4457-A861-7E4B7C20FF1A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121B9-857E-481F-8F13-5A16E3FCB063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62BE-477C-4803-B292-D597084ACF5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1FFE4-7382-4A44-BAD7-7FF15093B7E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BD975-40C0-43E0-B61E-72EF7F53DC4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theme" Target="../theme/theme3.xml"/><Relationship Id="rId18" Type="http://schemas.openxmlformats.org/officeDocument/2006/relationships/image" Target="../media/image4.png"/><Relationship Id="rId19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13" Type="http://schemas.openxmlformats.org/officeDocument/2006/relationships/image" Target="../media/image6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13" Type="http://schemas.openxmlformats.org/officeDocument/2006/relationships/image" Target="../media/image7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2.xml"/><Relationship Id="rId12" Type="http://schemas.openxmlformats.org/officeDocument/2006/relationships/theme" Target="../theme/theme7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436" name="AutoShape 12"/>
          <p:cNvSpPr>
            <a:spLocks noChangeArrowheads="1"/>
          </p:cNvSpPr>
          <p:nvPr/>
        </p:nvSpPr>
        <p:spPr bwMode="auto">
          <a:xfrm>
            <a:off x="117480" y="185739"/>
            <a:ext cx="1184275" cy="1030288"/>
          </a:xfrm>
          <a:prstGeom prst="hexagon">
            <a:avLst>
              <a:gd name="adj" fmla="val 28737"/>
              <a:gd name="vf" fmla="val 11547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37" name="AutoShape 13"/>
          <p:cNvSpPr>
            <a:spLocks noChangeArrowheads="1"/>
          </p:cNvSpPr>
          <p:nvPr/>
        </p:nvSpPr>
        <p:spPr bwMode="auto">
          <a:xfrm>
            <a:off x="117480" y="1300163"/>
            <a:ext cx="1184275" cy="1030288"/>
          </a:xfrm>
          <a:prstGeom prst="hexagon">
            <a:avLst>
              <a:gd name="adj" fmla="val 28737"/>
              <a:gd name="vf" fmla="val 11547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38" name="AutoShape 14"/>
          <p:cNvSpPr>
            <a:spLocks noChangeArrowheads="1"/>
          </p:cNvSpPr>
          <p:nvPr/>
        </p:nvSpPr>
        <p:spPr bwMode="auto">
          <a:xfrm>
            <a:off x="1076330" y="742951"/>
            <a:ext cx="1185863" cy="1030288"/>
          </a:xfrm>
          <a:prstGeom prst="hexagon">
            <a:avLst>
              <a:gd name="adj" fmla="val 28775"/>
              <a:gd name="vf" fmla="val 11547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39" name="AutoShape 15"/>
          <p:cNvSpPr>
            <a:spLocks noChangeArrowheads="1"/>
          </p:cNvSpPr>
          <p:nvPr/>
        </p:nvSpPr>
        <p:spPr bwMode="auto">
          <a:xfrm>
            <a:off x="6813555" y="3459164"/>
            <a:ext cx="1184275" cy="1030288"/>
          </a:xfrm>
          <a:prstGeom prst="hexagon">
            <a:avLst>
              <a:gd name="adj" fmla="val 28737"/>
              <a:gd name="vf" fmla="val 11547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40" name="AutoShape 16"/>
          <p:cNvSpPr>
            <a:spLocks noChangeArrowheads="1"/>
          </p:cNvSpPr>
          <p:nvPr/>
        </p:nvSpPr>
        <p:spPr bwMode="auto">
          <a:xfrm>
            <a:off x="6813555" y="4562476"/>
            <a:ext cx="1184275" cy="1030288"/>
          </a:xfrm>
          <a:prstGeom prst="hexagon">
            <a:avLst>
              <a:gd name="adj" fmla="val 28737"/>
              <a:gd name="vf" fmla="val 115470"/>
            </a:avLst>
          </a:prstGeom>
          <a:solidFill>
            <a:srgbClr val="88D761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41" name="AutoShape 17"/>
          <p:cNvSpPr>
            <a:spLocks noChangeArrowheads="1"/>
          </p:cNvSpPr>
          <p:nvPr/>
        </p:nvSpPr>
        <p:spPr bwMode="auto">
          <a:xfrm>
            <a:off x="5870580" y="4029076"/>
            <a:ext cx="1185863" cy="1030288"/>
          </a:xfrm>
          <a:prstGeom prst="hexagon">
            <a:avLst>
              <a:gd name="adj" fmla="val 28775"/>
              <a:gd name="vf" fmla="val 11547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42" name="AutoShape 18"/>
          <p:cNvSpPr>
            <a:spLocks noChangeArrowheads="1"/>
          </p:cNvSpPr>
          <p:nvPr/>
        </p:nvSpPr>
        <p:spPr bwMode="auto">
          <a:xfrm>
            <a:off x="7772402" y="1798639"/>
            <a:ext cx="1184275" cy="1030288"/>
          </a:xfrm>
          <a:prstGeom prst="hexagon">
            <a:avLst>
              <a:gd name="adj" fmla="val 28737"/>
              <a:gd name="vf" fmla="val 11547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43" name="AutoShape 19"/>
          <p:cNvSpPr>
            <a:spLocks noChangeArrowheads="1"/>
          </p:cNvSpPr>
          <p:nvPr/>
        </p:nvSpPr>
        <p:spPr bwMode="auto">
          <a:xfrm>
            <a:off x="6813555" y="2355851"/>
            <a:ext cx="1184275" cy="1030288"/>
          </a:xfrm>
          <a:prstGeom prst="hexagon">
            <a:avLst>
              <a:gd name="adj" fmla="val 28737"/>
              <a:gd name="vf" fmla="val 11547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44" name="AutoShape 20"/>
          <p:cNvSpPr>
            <a:spLocks noChangeArrowheads="1"/>
          </p:cNvSpPr>
          <p:nvPr/>
        </p:nvSpPr>
        <p:spPr bwMode="auto">
          <a:xfrm>
            <a:off x="7772402" y="2914651"/>
            <a:ext cx="1184275" cy="1028700"/>
          </a:xfrm>
          <a:prstGeom prst="hexagon">
            <a:avLst>
              <a:gd name="adj" fmla="val 28781"/>
              <a:gd name="vf" fmla="val 115470"/>
            </a:avLst>
          </a:prstGeom>
          <a:solidFill>
            <a:srgbClr val="D4FFB7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45" name="AutoShape 21"/>
          <p:cNvSpPr>
            <a:spLocks noChangeArrowheads="1"/>
          </p:cNvSpPr>
          <p:nvPr/>
        </p:nvSpPr>
        <p:spPr bwMode="auto">
          <a:xfrm>
            <a:off x="7772402" y="4029076"/>
            <a:ext cx="1184275" cy="1030288"/>
          </a:xfrm>
          <a:prstGeom prst="hexagon">
            <a:avLst>
              <a:gd name="adj" fmla="val 28737"/>
              <a:gd name="vf" fmla="val 11547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46" name="AutoShape 22"/>
          <p:cNvSpPr>
            <a:spLocks noChangeArrowheads="1"/>
          </p:cNvSpPr>
          <p:nvPr/>
        </p:nvSpPr>
        <p:spPr bwMode="auto">
          <a:xfrm>
            <a:off x="6813555" y="5665788"/>
            <a:ext cx="1184275" cy="1030288"/>
          </a:xfrm>
          <a:prstGeom prst="hexagon">
            <a:avLst>
              <a:gd name="adj" fmla="val 28737"/>
              <a:gd name="vf" fmla="val 115470"/>
            </a:avLst>
          </a:prstGeom>
          <a:solidFill>
            <a:srgbClr val="C0C0C0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48" name="AutoShape 24"/>
          <p:cNvSpPr>
            <a:spLocks noChangeArrowheads="1"/>
          </p:cNvSpPr>
          <p:nvPr/>
        </p:nvSpPr>
        <p:spPr bwMode="auto">
          <a:xfrm>
            <a:off x="5867405" y="5116515"/>
            <a:ext cx="1184275" cy="1028700"/>
          </a:xfrm>
          <a:prstGeom prst="hexagon">
            <a:avLst>
              <a:gd name="adj" fmla="val 28781"/>
              <a:gd name="vf" fmla="val 115470"/>
            </a:avLst>
          </a:prstGeom>
          <a:solidFill>
            <a:srgbClr val="D4FFB7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7449" name="AutoShape 25"/>
          <p:cNvSpPr>
            <a:spLocks noChangeArrowheads="1"/>
          </p:cNvSpPr>
          <p:nvPr/>
        </p:nvSpPr>
        <p:spPr bwMode="auto">
          <a:xfrm>
            <a:off x="7772402" y="5105400"/>
            <a:ext cx="1184275" cy="1030288"/>
          </a:xfrm>
          <a:prstGeom prst="hexagon">
            <a:avLst>
              <a:gd name="adj" fmla="val 28737"/>
              <a:gd name="vf" fmla="val 115470"/>
            </a:avLst>
          </a:prstGeom>
          <a:noFill/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063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9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twostripe_ColBalyell40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8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200" y="228601"/>
            <a:ext cx="160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0" y="6587886"/>
            <a:ext cx="91440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Copyright 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2011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FatWire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Corporation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E2C083FD-DC8B-4EAD-A0A2-D0C2FAB93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  <p:sldLayoutId id="2147484979" r:id="rId6"/>
    <p:sldLayoutId id="2147484980" r:id="rId7"/>
    <p:sldLayoutId id="2147484981" r:id="rId8"/>
    <p:sldLayoutId id="2147484982" r:id="rId9"/>
    <p:sldLayoutId id="2147484983" r:id="rId10"/>
    <p:sldLayoutId id="2147484984" r:id="rId11"/>
  </p:sldLayoutIdLst>
  <p:transition xmlns:p14="http://schemas.microsoft.com/office/powerpoint/2010/main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2575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6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5081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9653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225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8797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3369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" descr="onestripe_ColBalyell40.pn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+mn-lt"/>
                <a:ea typeface="+mn-ea"/>
              </a:defRPr>
            </a:lvl1pPr>
          </a:lstStyle>
          <a:p>
            <a:pPr>
              <a:defRPr/>
            </a:pPr>
            <a:fld id="{EE8D3448-AFED-41E7-85B7-26B1009E78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0" y="6586298"/>
            <a:ext cx="91440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Copyright 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2011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FatWire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Corporation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838200" y="6400800"/>
            <a:ext cx="2971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900">
                <a:latin typeface="Arial" charset="0"/>
              </a:rPr>
              <a:t>www.fatwire.com</a:t>
            </a:r>
          </a:p>
        </p:txBody>
      </p:sp>
      <p:pic>
        <p:nvPicPr>
          <p:cNvPr id="4104" name="Picture 17" descr="FatWire_LogoGRAYSW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52400" y="6400802"/>
            <a:ext cx="609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  <p:sldLayoutId id="2147484990" r:id="rId6"/>
    <p:sldLayoutId id="2147484991" r:id="rId7"/>
    <p:sldLayoutId id="2147484992" r:id="rId8"/>
    <p:sldLayoutId id="2147484993" r:id="rId9"/>
    <p:sldLayoutId id="2147484994" r:id="rId10"/>
    <p:sldLayoutId id="2147484995" r:id="rId11"/>
    <p:sldLayoutId id="2147484996" r:id="rId12"/>
    <p:sldLayoutId id="2147484997" r:id="rId13"/>
    <p:sldLayoutId id="2147484998" r:id="rId14"/>
    <p:sldLayoutId id="2147484999" r:id="rId15"/>
    <p:sldLayoutId id="2147485044" r:id="rId16"/>
  </p:sldLayoutIdLst>
  <p:transition xmlns:p14="http://schemas.microsoft.com/office/powerpoint/2010/main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20"/>
        </a:buBlip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2575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20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20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6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20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5081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9653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225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8797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3369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twostripe_blue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8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200" y="228601"/>
            <a:ext cx="160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0" y="6587886"/>
            <a:ext cx="91440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Copyright 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2011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FatWire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Corporation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738A3D70-EAFF-443B-B1A6-FB8F99D84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0" r:id="rId1"/>
    <p:sldLayoutId id="2147485001" r:id="rId2"/>
    <p:sldLayoutId id="2147485002" r:id="rId3"/>
    <p:sldLayoutId id="2147485003" r:id="rId4"/>
    <p:sldLayoutId id="2147485004" r:id="rId5"/>
    <p:sldLayoutId id="2147485005" r:id="rId6"/>
    <p:sldLayoutId id="2147485006" r:id="rId7"/>
    <p:sldLayoutId id="2147485007" r:id="rId8"/>
    <p:sldLayoutId id="2147485008" r:id="rId9"/>
    <p:sldLayoutId id="2147485009" r:id="rId10"/>
    <p:sldLayoutId id="2147485010" r:id="rId11"/>
  </p:sldLayoutIdLst>
  <p:transition xmlns:p14="http://schemas.microsoft.com/office/powerpoint/2010/main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2575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6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5081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9653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225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8797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3369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twostripehuesat101_25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200" y="228601"/>
            <a:ext cx="160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0" y="6587886"/>
            <a:ext cx="91440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Copyright 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2011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FatWire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Corporation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7FD78A94-8502-42C6-91CC-DDDB21809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1" r:id="rId1"/>
    <p:sldLayoutId id="2147485012" r:id="rId2"/>
    <p:sldLayoutId id="2147485013" r:id="rId3"/>
    <p:sldLayoutId id="2147485014" r:id="rId4"/>
    <p:sldLayoutId id="2147485015" r:id="rId5"/>
    <p:sldLayoutId id="2147485016" r:id="rId6"/>
    <p:sldLayoutId id="2147485017" r:id="rId7"/>
    <p:sldLayoutId id="2147485018" r:id="rId8"/>
    <p:sldLayoutId id="2147485019" r:id="rId9"/>
    <p:sldLayoutId id="2147485020" r:id="rId10"/>
    <p:sldLayoutId id="2147485021" r:id="rId11"/>
  </p:sldLayoutIdLst>
  <p:transition xmlns:p14="http://schemas.microsoft.com/office/powerpoint/2010/main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2575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6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5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5081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9653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225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8797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3369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onestripe_ColBalyell40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0" y="6586298"/>
            <a:ext cx="91440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Copyright 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2011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FatWire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Corporation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838200" y="6400800"/>
            <a:ext cx="2971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900">
                <a:latin typeface="Arial" charset="0"/>
              </a:rPr>
              <a:t>www.fatwire.com</a:t>
            </a:r>
          </a:p>
        </p:txBody>
      </p:sp>
      <p:pic>
        <p:nvPicPr>
          <p:cNvPr id="7173" name="Picture 17" descr="FatWire_LogoGRAYSW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6400802"/>
            <a:ext cx="609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8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8200" y="228601"/>
            <a:ext cx="160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+mn-lt"/>
                <a:ea typeface="+mn-ea"/>
              </a:defRPr>
            </a:lvl1pPr>
          </a:lstStyle>
          <a:p>
            <a:pPr>
              <a:defRPr/>
            </a:pPr>
            <a:fld id="{AC2E57B2-39FD-4F38-B34F-3F61EB75C68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2" r:id="rId1"/>
    <p:sldLayoutId id="2147485023" r:id="rId2"/>
    <p:sldLayoutId id="2147485024" r:id="rId3"/>
    <p:sldLayoutId id="2147485025" r:id="rId4"/>
    <p:sldLayoutId id="2147485026" r:id="rId5"/>
    <p:sldLayoutId id="2147485027" r:id="rId6"/>
    <p:sldLayoutId id="2147485028" r:id="rId7"/>
    <p:sldLayoutId id="2147485029" r:id="rId8"/>
    <p:sldLayoutId id="2147485030" r:id="rId9"/>
    <p:sldLayoutId id="2147485031" r:id="rId10"/>
    <p:sldLayoutId id="2147485032" r:id="rId11"/>
  </p:sldLayoutIdLst>
  <p:transition xmlns:p14="http://schemas.microsoft.com/office/powerpoint/2010/main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6"/>
        </a:buBlip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2575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6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5081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9653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225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8797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3369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 descr="onestripe_ColBalyell40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0" y="6586298"/>
            <a:ext cx="91440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Copyright 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2011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FatWire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 Corporation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838200" y="6400800"/>
            <a:ext cx="2971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900">
                <a:latin typeface="Arial" charset="0"/>
              </a:rPr>
              <a:t>www.fatwire.com</a:t>
            </a:r>
          </a:p>
        </p:txBody>
      </p:sp>
      <p:pic>
        <p:nvPicPr>
          <p:cNvPr id="8197" name="Picture 17" descr="FatWire_LogoGRAYSW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6400802"/>
            <a:ext cx="609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8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8200" y="228601"/>
            <a:ext cx="1600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latin typeface="+mn-lt"/>
                <a:ea typeface="+mn-ea"/>
              </a:defRPr>
            </a:lvl1pPr>
          </a:lstStyle>
          <a:p>
            <a:pPr>
              <a:defRPr/>
            </a:pPr>
            <a:fld id="{D3BFA280-E370-49EC-A9D1-61DABBB78D4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3" r:id="rId1"/>
    <p:sldLayoutId id="2147485034" r:id="rId2"/>
    <p:sldLayoutId id="2147485035" r:id="rId3"/>
    <p:sldLayoutId id="2147485036" r:id="rId4"/>
    <p:sldLayoutId id="2147485037" r:id="rId5"/>
    <p:sldLayoutId id="2147485038" r:id="rId6"/>
    <p:sldLayoutId id="2147485039" r:id="rId7"/>
    <p:sldLayoutId id="2147485040" r:id="rId8"/>
    <p:sldLayoutId id="2147485041" r:id="rId9"/>
    <p:sldLayoutId id="2147485042" r:id="rId10"/>
    <p:sldLayoutId id="2147485043" r:id="rId11"/>
  </p:sldLayoutIdLst>
  <p:transition xmlns:p14="http://schemas.microsoft.com/office/powerpoint/2010/main">
    <p:fade thruBlk="1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6"/>
        </a:buBlip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2575" algn="l" rtl="0" eaLnBrk="0" fontAlgn="base" hangingPunct="0">
        <a:spcBef>
          <a:spcPct val="200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600"/>
        </a:spcBef>
        <a:spcAft>
          <a:spcPct val="0"/>
        </a:spcAft>
        <a:buClr>
          <a:srgbClr val="339900"/>
        </a:buClr>
        <a:buFont typeface="Times" pitchFamily="18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5081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9653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225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8797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336925" indent="-136525" algn="l" rtl="0" eaLnBrk="0" fontAlgn="base" hangingPunct="0">
        <a:spcBef>
          <a:spcPts val="700"/>
        </a:spcBef>
        <a:spcAft>
          <a:spcPct val="0"/>
        </a:spcAft>
        <a:buClr>
          <a:srgbClr val="339900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ony.Field@fatwi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4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</a:rPr>
              <a:t>Controllers and the</a:t>
            </a:r>
            <a:br>
              <a:rPr lang="en-US" sz="3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</a:rPr>
              <a:t>GST Site Foundation</a:t>
            </a:r>
            <a:endParaRPr lang="en-US" sz="32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April 29, 2011</a:t>
            </a:r>
          </a:p>
          <a:p>
            <a:r>
              <a:rPr lang="en-US" sz="1800" dirty="0" smtClean="0">
                <a:latin typeface="Calibri" pitchFamily="34" charset="0"/>
              </a:rPr>
              <a:t>Tony Field</a:t>
            </a:r>
          </a:p>
          <a:p>
            <a:r>
              <a:rPr lang="en-US" sz="1800" dirty="0" smtClean="0">
                <a:latin typeface="Calibri" pitchFamily="34" charset="0"/>
              </a:rPr>
              <a:t>Global Solutions Architect</a:t>
            </a:r>
          </a:p>
          <a:p>
            <a:r>
              <a:rPr lang="en-US" sz="1800" dirty="0" smtClean="0">
                <a:latin typeface="Calibri" pitchFamily="34" charset="0"/>
                <a:hlinkClick r:id="rId3"/>
              </a:rPr>
              <a:t>Tony.Field@fatwire.com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2000" y="45720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38AF37"/>
              </a:buClr>
            </a:pPr>
            <a:endParaRPr lang="en-US" sz="18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-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D774B-F09A-4868-A258-5E4FD2F70308}" type="slidenum">
              <a:rPr lang="en-US" smtClean="0"/>
              <a:pPr>
                <a:defRPr/>
              </a:pPr>
              <a:t>10</a:t>
            </a:fld>
            <a:endParaRPr lang="en-US" sz="1400"/>
          </a:p>
        </p:txBody>
      </p:sp>
      <p:pic>
        <p:nvPicPr>
          <p:cNvPr id="8" name="Content Placeholder 7" descr="A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377" b="-49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682768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– </a:t>
            </a:r>
            <a:r>
              <a:rPr lang="en-US" dirty="0" err="1" smtClean="0"/>
              <a:t>RenderPage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D774B-F09A-4868-A258-5E4FD2F70308}" type="slidenum">
              <a:rPr lang="en-US" smtClean="0"/>
              <a:pPr>
                <a:defRPr/>
              </a:pPr>
              <a:t>11</a:t>
            </a:fld>
            <a:endParaRPr lang="en-US" sz="1400"/>
          </a:p>
        </p:txBody>
      </p:sp>
      <p:pic>
        <p:nvPicPr>
          <p:cNvPr id="5" name="Content Placeholder 4" descr="RenderP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945" b="-20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158889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r>
              <a:rPr lang="en-US" baseline="0" dirty="0" smtClean="0"/>
              <a:t> – Web-</a:t>
            </a:r>
            <a:r>
              <a:rPr lang="en-US" baseline="0" dirty="0" err="1" smtClean="0"/>
              <a:t>Referenceable</a:t>
            </a:r>
            <a:r>
              <a:rPr lang="en-US" baseline="0" dirty="0" smtClean="0"/>
              <a:t> Asset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D774B-F09A-4868-A258-5E4FD2F70308}" type="slidenum">
              <a:rPr lang="en-US" smtClean="0"/>
              <a:pPr>
                <a:defRPr/>
              </a:pPr>
              <a:t>12</a:t>
            </a:fld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en-US" dirty="0" err="1" smtClean="0"/>
              <a:t>Referenceable</a:t>
            </a:r>
            <a:r>
              <a:rPr lang="en-US" dirty="0" smtClean="0"/>
              <a:t> Assets are referred to by URL</a:t>
            </a:r>
          </a:p>
          <a:p>
            <a:r>
              <a:rPr lang="en-US" dirty="0" smtClean="0"/>
              <a:t>Contain a pointer to their preferred view</a:t>
            </a:r>
          </a:p>
          <a:p>
            <a:pPr lvl="1"/>
            <a:r>
              <a:rPr lang="en-US" dirty="0" smtClean="0"/>
              <a:t>The view (Template) drives the </a:t>
            </a:r>
            <a:r>
              <a:rPr lang="en-US" i="1" dirty="0" smtClean="0"/>
              <a:t>full layout </a:t>
            </a:r>
            <a:r>
              <a:rPr lang="en-US" dirty="0" smtClean="0"/>
              <a:t>of the page</a:t>
            </a:r>
          </a:p>
          <a:p>
            <a:pPr lvl="2"/>
            <a:r>
              <a:rPr lang="en-US" dirty="0" smtClean="0"/>
              <a:t>WRA Templates are often synonymous with </a:t>
            </a:r>
            <a:r>
              <a:rPr lang="en-US" i="1" dirty="0" smtClean="0"/>
              <a:t>wireframes</a:t>
            </a:r>
          </a:p>
          <a:p>
            <a:r>
              <a:rPr lang="en-US" dirty="0" smtClean="0"/>
              <a:t>WRAs often utilize other assets to decorate the view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Supporting assets like Images, lists, and Recommendations</a:t>
            </a:r>
          </a:p>
          <a:p>
            <a:pPr lvl="1"/>
            <a:r>
              <a:rPr lang="en-US" dirty="0" smtClean="0"/>
              <a:t>More</a:t>
            </a:r>
          </a:p>
          <a:p>
            <a:r>
              <a:rPr lang="en-US" dirty="0" smtClean="0"/>
              <a:t>For more information, see the GST Site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1998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D774B-F09A-4868-A258-5E4FD2F70308}" type="slidenum">
              <a:rPr lang="en-US" smtClean="0"/>
              <a:pPr>
                <a:defRPr/>
              </a:pPr>
              <a:t>13</a:t>
            </a:fld>
            <a:endParaRPr 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937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and Content Server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7772400" cy="4419600"/>
          </a:xfrm>
        </p:spPr>
        <p:txBody>
          <a:bodyPr/>
          <a:lstStyle/>
          <a:p>
            <a:r>
              <a:rPr lang="en-US" dirty="0" smtClean="0"/>
              <a:t>Design pattern that separates domain-specific data, business logic, and presentation layer.</a:t>
            </a:r>
          </a:p>
          <a:p>
            <a:pPr lvl="1"/>
            <a:r>
              <a:rPr lang="en-US" dirty="0" smtClean="0"/>
              <a:t>Model – domain-specific data</a:t>
            </a:r>
          </a:p>
          <a:p>
            <a:pPr lvl="1"/>
            <a:r>
              <a:rPr lang="en-US" dirty="0" smtClean="0"/>
              <a:t>View – Presentation layer</a:t>
            </a:r>
          </a:p>
          <a:p>
            <a:pPr lvl="1"/>
            <a:r>
              <a:rPr lang="en-US" dirty="0" smtClean="0"/>
              <a:t>Controller – business logic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In the JEE sense, </a:t>
            </a:r>
            <a:r>
              <a:rPr lang="en-US" i="1" dirty="0" smtClean="0"/>
              <a:t>Content Server</a:t>
            </a:r>
            <a:r>
              <a:rPr lang="en-US" dirty="0" smtClean="0"/>
              <a:t> is the controller</a:t>
            </a:r>
          </a:p>
          <a:p>
            <a:pPr lvl="1"/>
            <a:r>
              <a:rPr lang="en-US" dirty="0" err="1" smtClean="0"/>
              <a:t>SiteCatalog</a:t>
            </a:r>
            <a:r>
              <a:rPr lang="en-US" dirty="0" smtClean="0"/>
              <a:t> and </a:t>
            </a:r>
            <a:r>
              <a:rPr lang="en-US" dirty="0" err="1" smtClean="0"/>
              <a:t>ElementCatalog</a:t>
            </a:r>
            <a:r>
              <a:rPr lang="en-US" dirty="0" smtClean="0"/>
              <a:t> entries </a:t>
            </a:r>
            <a:r>
              <a:rPr lang="en-US" dirty="0" smtClean="0"/>
              <a:t>make up the view</a:t>
            </a:r>
          </a:p>
          <a:p>
            <a:pPr lvl="1"/>
            <a:r>
              <a:rPr lang="en-US" dirty="0" smtClean="0"/>
              <a:t>This leaves no room for developers to build controllers since CS is not </a:t>
            </a:r>
            <a:r>
              <a:rPr lang="en-US" dirty="0" smtClean="0"/>
              <a:t>modifiable</a:t>
            </a:r>
          </a:p>
          <a:p>
            <a:pPr lvl="1"/>
            <a:r>
              <a:rPr lang="en-US" dirty="0" smtClean="0"/>
              <a:t>Most sites require a controller…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D774B-F09A-4868-A258-5E4FD2F70308}" type="slidenum">
              <a:rPr lang="en-US" smtClean="0"/>
              <a:pPr>
                <a:defRPr/>
              </a:pPr>
              <a:t>2</a:t>
            </a:fld>
            <a:endParaRPr lang="en-US" sz="1400"/>
          </a:p>
        </p:txBody>
      </p:sp>
      <p:pic>
        <p:nvPicPr>
          <p:cNvPr id="5" name="Picture 4" descr="350px-ModelViewControllerDiagram2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438400"/>
            <a:ext cx="3333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260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and Content Server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If CS is the controller and I need my own, what can I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D774B-F09A-4868-A258-5E4FD2F70308}" type="slidenum">
              <a:rPr lang="en-US" smtClean="0"/>
              <a:pPr>
                <a:defRPr/>
              </a:pPr>
              <a:t>3</a:t>
            </a:fld>
            <a:endParaRPr lang="en-US" sz="140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04991385"/>
              </p:ext>
            </p:extLst>
          </p:nvPr>
        </p:nvGraphicFramePr>
        <p:xfrm>
          <a:off x="1524000" y="2260600"/>
          <a:ext cx="64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miley Face 6"/>
          <p:cNvSpPr/>
          <p:nvPr/>
        </p:nvSpPr>
        <p:spPr>
          <a:xfrm>
            <a:off x="7620000" y="2743200"/>
            <a:ext cx="822960" cy="822960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143000" y="3276600"/>
            <a:ext cx="822960" cy="822960"/>
          </a:xfrm>
          <a:prstGeom prst="smileyFace">
            <a:avLst>
              <a:gd name="adj" fmla="val -46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493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C21DC5-EC87-4616-87EC-EBCF91F50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BC21DC5-EC87-4616-87EC-EBCF91F50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1B1C17-007E-4699-8DA1-93093DAD04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D1B1C17-007E-4699-8DA1-93093DAD04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B204007-D796-42A2-BA40-C01BFF1E7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1B204007-D796-42A2-BA40-C01BFF1E77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061898-901A-4292-A939-35F5C8BE7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87061898-901A-4292-A939-35F5C8BE7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2340DB-DC06-41CD-A2F4-ECEDAFEF3F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DE2340DB-DC06-41CD-A2F4-ECEDAFEF3F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8F134F-00B9-4F90-9ED8-14B3A0BE8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088F134F-00B9-4F90-9ED8-14B3A0BE8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9555D1-F1D6-4EF2-9634-FC05B4D5B7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DB9555D1-F1D6-4EF2-9634-FC05B4D5B7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034C93-F740-4290-8EEC-378E4CFFA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52034C93-F740-4290-8EEC-378E4CFFA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Element Entry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01000" cy="4419600"/>
          </a:xfrm>
        </p:spPr>
        <p:txBody>
          <a:bodyPr/>
          <a:lstStyle/>
          <a:p>
            <a:r>
              <a:rPr lang="en-US" dirty="0" smtClean="0"/>
              <a:t>Use the root element as part of the controller!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a special Content Server page that will act as a controller</a:t>
            </a:r>
          </a:p>
          <a:p>
            <a:pPr lvl="1"/>
            <a:r>
              <a:rPr lang="en-US" dirty="0" err="1" smtClean="0"/>
              <a:t>pagename</a:t>
            </a:r>
            <a:r>
              <a:rPr lang="en-US" dirty="0" smtClean="0"/>
              <a:t> from URL must point to XML element to set HTTP headers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pagenames</a:t>
            </a:r>
            <a:r>
              <a:rPr lang="en-US" dirty="0" smtClean="0"/>
              <a:t> can be used for multiple controllers</a:t>
            </a:r>
          </a:p>
          <a:p>
            <a:pPr lvl="1"/>
            <a:r>
              <a:rPr lang="en-US" dirty="0" smtClean="0"/>
              <a:t>Page name is often </a:t>
            </a:r>
            <a:r>
              <a:rPr lang="en-US" dirty="0" smtClean="0"/>
              <a:t>called “Wrapper” or “Dispatcher”.</a:t>
            </a:r>
          </a:p>
          <a:p>
            <a:pPr lvl="1"/>
            <a:r>
              <a:rPr lang="en-US" dirty="0" smtClean="0"/>
              <a:t>From this </a:t>
            </a:r>
            <a:r>
              <a:rPr lang="en-US" dirty="0" smtClean="0"/>
              <a:t>element, call a Java class using &lt;CALLJAVA&gt;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Any class implementing Seed2 is applicable</a:t>
            </a:r>
          </a:p>
          <a:p>
            <a:pPr lvl="1"/>
            <a:r>
              <a:rPr lang="en-US" dirty="0" smtClean="0"/>
              <a:t>Home-grown controller frameworks have evolved to plug into this</a:t>
            </a:r>
          </a:p>
          <a:p>
            <a:pPr lvl="1"/>
            <a:r>
              <a:rPr lang="en-US" dirty="0" smtClean="0"/>
              <a:t>No direct integration with Spring MVC or Struts etc.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D774B-F09A-4868-A258-5E4FD2F70308}" type="slidenum">
              <a:rPr lang="en-US" smtClean="0"/>
              <a:pPr>
                <a:defRPr/>
              </a:pPr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4883646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Content Placeholder 1"/>
          <p:cNvSpPr>
            <a:spLocks noGrp="1"/>
          </p:cNvSpPr>
          <p:nvPr>
            <p:ph sz="half" idx="17"/>
          </p:nvPr>
        </p:nvSpPr>
        <p:spPr bwMode="auto">
          <a:xfrm>
            <a:off x="457200" y="1435100"/>
            <a:ext cx="4038600" cy="4691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Content Server still serves request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“page” dispatches back to Java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Business logic in Java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Java selects actual view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Dispatch to view for response</a:t>
            </a:r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Cached views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Can only set parameters</a:t>
            </a:r>
          </a:p>
          <a:p>
            <a:r>
              <a:rPr lang="en-US" dirty="0" err="1" smtClean="0">
                <a:latin typeface="Arial" charset="0"/>
                <a:ea typeface="ＭＳ Ｐゴシック" charset="0"/>
              </a:rPr>
              <a:t>Uncached</a:t>
            </a:r>
            <a:r>
              <a:rPr lang="en-US" dirty="0" smtClean="0">
                <a:latin typeface="Arial" charset="0"/>
                <a:ea typeface="ＭＳ Ｐゴシック" charset="0"/>
              </a:rPr>
              <a:t> views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Can set objects, lists, and parameters</a:t>
            </a:r>
          </a:p>
        </p:txBody>
      </p:sp>
      <p:sp>
        <p:nvSpPr>
          <p:cNvPr id="37890" name="Title 3"/>
          <p:cNvSpPr>
            <a:spLocks noGrp="1"/>
          </p:cNvSpPr>
          <p:nvPr>
            <p:ph type="title"/>
          </p:nvPr>
        </p:nvSpPr>
        <p:spPr bwMode="auto">
          <a:xfrm>
            <a:off x="457201" y="133350"/>
            <a:ext cx="8229600" cy="74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XML Element Entry Point Flow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486400" y="1447800"/>
            <a:ext cx="2270125" cy="52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Web Server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86400" y="2209800"/>
            <a:ext cx="2193925" cy="522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App 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22838" y="3048000"/>
            <a:ext cx="3332162" cy="3346450"/>
          </a:xfrm>
          <a:prstGeom prst="roundRect">
            <a:avLst>
              <a:gd name="adj" fmla="val 64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Content Server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2413" y="3705225"/>
            <a:ext cx="2513012" cy="304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Content Server Servlet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32413" y="4162425"/>
            <a:ext cx="2513012" cy="6826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Dispatcher/Controller</a:t>
            </a:r>
          </a:p>
          <a:p>
            <a:pPr algn="ctr">
              <a:defRPr/>
            </a:pPr>
            <a:r>
              <a:rPr lang="en-US" sz="1600" dirty="0"/>
              <a:t>Page (GST/Dispatcher)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181600" y="5029200"/>
            <a:ext cx="2895600" cy="7000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Controller Java Seed (Extends </a:t>
            </a:r>
            <a:r>
              <a:rPr lang="en-US" sz="1600" dirty="0" err="1" smtClean="0"/>
              <a:t>AbstractController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5332413" y="5851525"/>
            <a:ext cx="2513012" cy="4222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Your Rendering Template</a:t>
            </a:r>
          </a:p>
        </p:txBody>
      </p:sp>
      <p:sp>
        <p:nvSpPr>
          <p:cNvPr id="6" name="Down Arrow 5"/>
          <p:cNvSpPr/>
          <p:nvPr/>
        </p:nvSpPr>
        <p:spPr>
          <a:xfrm>
            <a:off x="6602413" y="1090613"/>
            <a:ext cx="46037" cy="3444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578600" y="1957388"/>
            <a:ext cx="46038" cy="2301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602413" y="2709863"/>
            <a:ext cx="46037" cy="4079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08763" y="4010025"/>
            <a:ext cx="46037" cy="152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607175" y="4854575"/>
            <a:ext cx="46038" cy="152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586538" y="5699125"/>
            <a:ext cx="44450" cy="152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5027613" y="512763"/>
            <a:ext cx="3097212" cy="69691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55845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Seed2 is trivial</a:t>
            </a:r>
          </a:p>
          <a:p>
            <a:r>
              <a:rPr lang="en-US" dirty="0" smtClean="0"/>
              <a:t>GST Site Foundation (GSF) provides </a:t>
            </a:r>
            <a:r>
              <a:rPr lang="en-US" dirty="0" err="1" smtClean="0"/>
              <a:t>AbstractController</a:t>
            </a:r>
            <a:endParaRPr lang="en-US" dirty="0" smtClean="0"/>
          </a:p>
          <a:p>
            <a:pPr lvl="1"/>
            <a:r>
              <a:rPr lang="en-US" dirty="0" err="1" smtClean="0"/>
              <a:t>BaseController</a:t>
            </a:r>
            <a:r>
              <a:rPr lang="en-US" dirty="0" smtClean="0"/>
              <a:t> provides rendering</a:t>
            </a:r>
          </a:p>
          <a:p>
            <a:pPr lvl="2"/>
            <a:r>
              <a:rPr lang="en-US" dirty="0" smtClean="0"/>
              <a:t>GSF version is live on several sites</a:t>
            </a:r>
          </a:p>
          <a:p>
            <a:pPr lvl="2"/>
            <a:r>
              <a:rPr lang="en-US" dirty="0" smtClean="0"/>
              <a:t>Older implementations are widely used</a:t>
            </a:r>
          </a:p>
          <a:p>
            <a:pPr lvl="1"/>
            <a:r>
              <a:rPr lang="en-US" dirty="0" err="1" smtClean="0"/>
              <a:t>ActionController</a:t>
            </a:r>
            <a:r>
              <a:rPr lang="en-US" dirty="0" smtClean="0"/>
              <a:t> implements command pattern</a:t>
            </a:r>
          </a:p>
          <a:p>
            <a:pPr lvl="1"/>
            <a:r>
              <a:rPr lang="en-US" dirty="0" smtClean="0"/>
              <a:t>GSF version is in testing</a:t>
            </a:r>
          </a:p>
          <a:p>
            <a:pPr lvl="1"/>
            <a:r>
              <a:rPr lang="en-US" dirty="0" smtClean="0"/>
              <a:t>Older implementations are live but less common</a:t>
            </a:r>
          </a:p>
          <a:p>
            <a:r>
              <a:rPr lang="en-US" dirty="0" smtClean="0"/>
              <a:t>XMLMVC controller is </a:t>
            </a:r>
            <a:r>
              <a:rPr lang="en-US" dirty="0" err="1" smtClean="0"/>
              <a:t>SpringMVC</a:t>
            </a:r>
            <a:r>
              <a:rPr lang="en-US" dirty="0" smtClean="0"/>
              <a:t>-Like</a:t>
            </a:r>
          </a:p>
          <a:p>
            <a:pPr lvl="1"/>
            <a:r>
              <a:rPr lang="en-US" dirty="0" smtClean="0"/>
              <a:t>Used by several customers including </a:t>
            </a:r>
            <a:r>
              <a:rPr lang="en-US" dirty="0" err="1" smtClean="0"/>
              <a:t>fatwire.com</a:t>
            </a:r>
            <a:endParaRPr lang="en-US" dirty="0" smtClean="0"/>
          </a:p>
          <a:p>
            <a:pPr lvl="1"/>
            <a:r>
              <a:rPr lang="en-US" dirty="0" smtClean="0"/>
              <a:t>No longer being developed</a:t>
            </a:r>
          </a:p>
          <a:p>
            <a:r>
              <a:rPr lang="en-US" dirty="0" smtClean="0"/>
              <a:t>Others available in </a:t>
            </a:r>
            <a:r>
              <a:rPr lang="en-US" dirty="0" err="1" smtClean="0"/>
              <a:t>svn</a:t>
            </a:r>
            <a:r>
              <a:rPr lang="en-US" dirty="0" smtClean="0"/>
              <a:t> repository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D774B-F09A-4868-A258-5E4FD2F70308}" type="slidenum">
              <a:rPr lang="en-US" smtClean="0"/>
              <a:pPr>
                <a:defRPr/>
              </a:pPr>
              <a:t>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361618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– Seed2 &amp; </a:t>
            </a:r>
            <a:r>
              <a:rPr lang="en-US" dirty="0" err="1" smtClean="0"/>
              <a:t>AbstractController</a:t>
            </a:r>
            <a:endParaRPr lang="en-US" dirty="0"/>
          </a:p>
        </p:txBody>
      </p:sp>
      <p:pic>
        <p:nvPicPr>
          <p:cNvPr id="5" name="Content Placeholder 4" descr="AbstractContro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44" r="-21944"/>
          <a:stretch>
            <a:fillRect/>
          </a:stretch>
        </p:blipFill>
        <p:spPr>
          <a:xfrm>
            <a:off x="1371600" y="1295400"/>
            <a:ext cx="7772400" cy="533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D774B-F09A-4868-A258-5E4FD2F70308}" type="slidenum">
              <a:rPr lang="en-US" smtClean="0"/>
              <a:pPr>
                <a:defRPr/>
              </a:pPr>
              <a:t>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9970479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- </a:t>
            </a:r>
            <a:r>
              <a:rPr lang="en-US" dirty="0" err="1" smtClean="0"/>
              <a:t>BaseController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D774B-F09A-4868-A258-5E4FD2F70308}" type="slidenum">
              <a:rPr lang="en-US" smtClean="0"/>
              <a:pPr>
                <a:defRPr/>
              </a:pPr>
              <a:t>8</a:t>
            </a:fld>
            <a:endParaRPr lang="en-US" sz="1400"/>
          </a:p>
        </p:txBody>
      </p:sp>
      <p:pic>
        <p:nvPicPr>
          <p:cNvPr id="7" name="Content Placeholder 6" descr="BaseContro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46" r="-22646"/>
          <a:stretch>
            <a:fillRect/>
          </a:stretch>
        </p:blipFill>
        <p:spPr>
          <a:xfrm>
            <a:off x="685800" y="1371600"/>
            <a:ext cx="7772400" cy="5181600"/>
          </a:xfrm>
        </p:spPr>
      </p:pic>
    </p:spTree>
    <p:extLst>
      <p:ext uri="{BB962C8B-B14F-4D97-AF65-F5344CB8AC3E}">
        <p14:creationId xmlns:p14="http://schemas.microsoft.com/office/powerpoint/2010/main" val="141055240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- </a:t>
            </a:r>
            <a:r>
              <a:rPr lang="en-US" dirty="0" err="1" smtClean="0"/>
              <a:t>ActionController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4D774B-F09A-4868-A258-5E4FD2F70308}" type="slidenum">
              <a:rPr lang="en-US" smtClean="0"/>
              <a:pPr>
                <a:defRPr/>
              </a:pPr>
              <a:t>9</a:t>
            </a:fld>
            <a:endParaRPr lang="en-US" sz="1400"/>
          </a:p>
        </p:txBody>
      </p:sp>
      <p:pic>
        <p:nvPicPr>
          <p:cNvPr id="5" name="Content Placeholder 4" descr="ActionContro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" b="434"/>
          <a:stretch>
            <a:fillRect/>
          </a:stretch>
        </p:blipFill>
        <p:spPr>
          <a:xfrm>
            <a:off x="685800" y="1371600"/>
            <a:ext cx="7772400" cy="5029200"/>
          </a:xfrm>
        </p:spPr>
      </p:pic>
    </p:spTree>
    <p:extLst>
      <p:ext uri="{BB962C8B-B14F-4D97-AF65-F5344CB8AC3E}">
        <p14:creationId xmlns:p14="http://schemas.microsoft.com/office/powerpoint/2010/main" val="36899118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 Presentatio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ank Presentation">
  <a:themeElements>
    <a:clrScheme name="3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ank 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ank Presentation">
  <a:themeElements>
    <a:clrScheme name="4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ank 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Blank Presentation">
  <a:themeElements>
    <a:clrScheme name="5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ank Presentatio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103304</TotalTime>
  <Words>489</Words>
  <Application>Microsoft Macintosh PowerPoint</Application>
  <PresentationFormat>Letter Paper (8.5x11 in)</PresentationFormat>
  <Paragraphs>117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Custom Design</vt:lpstr>
      <vt:lpstr>1_Blank Presentation</vt:lpstr>
      <vt:lpstr>Blank Presentation</vt:lpstr>
      <vt:lpstr>2_Blank Presentation</vt:lpstr>
      <vt:lpstr>3_Blank Presentation</vt:lpstr>
      <vt:lpstr>4_Blank Presentation</vt:lpstr>
      <vt:lpstr>5_Blank Presentation</vt:lpstr>
      <vt:lpstr>Controllers and the GST Site Foundation</vt:lpstr>
      <vt:lpstr>Model-view-controller and Content Server - Background</vt:lpstr>
      <vt:lpstr>MVC and Content Server - Options</vt:lpstr>
      <vt:lpstr>XML Element Entry Point</vt:lpstr>
      <vt:lpstr>XML Element Entry Point Flow</vt:lpstr>
      <vt:lpstr>MVC Implementations</vt:lpstr>
      <vt:lpstr>Code Snippets – Seed2 &amp; AbstractController</vt:lpstr>
      <vt:lpstr>Code Snippets - BaseController</vt:lpstr>
      <vt:lpstr>Code Snippets - ActionController</vt:lpstr>
      <vt:lpstr>Code Snippets - Action</vt:lpstr>
      <vt:lpstr>Code Snippets – RenderPage Action</vt:lpstr>
      <vt:lpstr>Design Pattern – Web-Referenceable Asset</vt:lpstr>
      <vt:lpstr>PowerPoint Presentation</vt:lpstr>
    </vt:vector>
  </TitlesOfParts>
  <Manager>Suzanne Bourdeaux</Manager>
  <Company>FatWire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subject>Training</dc:subject>
  <dc:creator>Jenny Wongtangswad</dc:creator>
  <dc:description/>
  <cp:lastModifiedBy>Tony Field</cp:lastModifiedBy>
  <cp:revision>4039</cp:revision>
  <cp:lastPrinted>2001-07-25T21:27:41Z</cp:lastPrinted>
  <dcterms:created xsi:type="dcterms:W3CDTF">2010-09-06T23:03:14Z</dcterms:created>
  <dcterms:modified xsi:type="dcterms:W3CDTF">2011-04-28T20:28:45Z</dcterms:modified>
  <cp:category>Training</cp:category>
</cp:coreProperties>
</file>