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B9B17-A173-47B6-A5BD-2BEA2784E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7E9DA3-5DBE-4D66-9F2F-E6A17945D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6033E-EC8B-4589-B814-DA290615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78-7376-4CD2-B7A5-69FBFB3213E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9FC99-ADC3-4C6F-BFB5-1D0A4CE1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DDC6A-9866-4D28-9114-A5F85E47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CFBF-1AB2-4734-9F7D-02369733B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60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9135B-4B09-4938-BF6D-6CAA66A3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1A54FD-930C-4AC8-8A9B-83ABBF8AD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EC0DD-9864-42AA-A08A-5860761F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78-7376-4CD2-B7A5-69FBFB3213E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C3E50-A3DC-4FC6-BA71-44D172EB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95402-AC47-4FAE-90C8-2EECEA05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CFBF-1AB2-4734-9F7D-02369733B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4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F4007C-4FA3-4653-9739-6AFAC79F6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80BA5-91F6-473B-84E1-9DF394499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06B91-0345-4A0B-B14D-2324013E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78-7376-4CD2-B7A5-69FBFB3213E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0E2CB-8E6A-4D4B-BB7C-D4360B5F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1E9B0-41E9-4386-A96D-16BFAA42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CFBF-1AB2-4734-9F7D-02369733B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4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43D4E-95E5-4479-A261-2ADD41C8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04052-0C1D-47BA-8123-AF9926D1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DEFBC-9B36-47E2-8538-F150321E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78-7376-4CD2-B7A5-69FBFB3213E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6D321-DF99-42C8-96BA-7A2F7C30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A2A6E-E572-4E86-838F-8C928983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CFBF-1AB2-4734-9F7D-02369733B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2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621CA-2268-4E8F-B8A4-F5ECEF1EB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D2D4CD-DFD3-4AA8-9107-4DCDFA9A8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4B40B-A644-4C6B-A5C2-EDC3B599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78-7376-4CD2-B7A5-69FBFB3213E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A1FDD-F281-444F-A14F-77DAFA81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47073-CAEA-4E89-A344-F602D07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CFBF-1AB2-4734-9F7D-02369733B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9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CFDD1-0FA1-485E-9946-A38C637A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7A3DE-89D1-4687-AFA1-6596E4BBC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A22B40-4212-4C0E-B6E9-A6A21B611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61C11-B24C-4092-A89A-83F19140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78-7376-4CD2-B7A5-69FBFB3213E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3D7808-530C-4AB4-9A13-9BDE79ED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EA97B8-5E6D-47CD-8218-EBE01702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CFBF-1AB2-4734-9F7D-02369733B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0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31EA3-3030-4092-B4B2-FF93EC03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8FBC0B-1BC5-46D6-97D1-B37F5263B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316BF9-9FAF-4DA0-B307-F32F3656F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729B95-4916-4B9B-A618-E3FFEC261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DAA0DA-448B-4A37-A545-D47AC9D43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75B54-744D-4CC0-AF00-92E69952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78-7376-4CD2-B7A5-69FBFB3213E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F0444C-1562-4F6F-8532-C7787BF5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8782C4-DB39-4E9E-A296-427FC633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CFBF-1AB2-4734-9F7D-02369733B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92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5CD26-825E-4479-B116-A22AB312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5E008A-8A17-4284-9F04-158A40BF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78-7376-4CD2-B7A5-69FBFB3213E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277F3B-B5FB-414E-B3F1-F56D082B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29BA30-63B5-44E4-8896-1813AFD5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CFBF-1AB2-4734-9F7D-02369733B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4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EC609D-D8B9-4040-AF0D-AD20B125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78-7376-4CD2-B7A5-69FBFB3213E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121E9E-A20F-4176-A114-D1CF54F1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A54440-C397-4C21-864E-EBBF5684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CFBF-1AB2-4734-9F7D-02369733B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73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167F4-BE93-4A54-86D3-272E6098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6EE41-E192-420B-93AE-25104BBB1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2F9EC9-7666-4738-B737-532905B15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128C0C-BCE5-4B6A-9DEE-C4680373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78-7376-4CD2-B7A5-69FBFB3213E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F8BD1-577D-4417-871D-A99C62D4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2510A-7C48-4FE7-B326-D859572D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CFBF-1AB2-4734-9F7D-02369733B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2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430B9-CB63-4AFF-A33C-4592B3F6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6953D4-1EF8-45B3-86CF-150113331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224054-0E3D-4B54-8A2C-2C30B003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270463-1751-4873-98C8-E4126E71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78-7376-4CD2-B7A5-69FBFB3213E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4E714-AC4F-4BD7-977F-A97DD9B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8C6EBA-0571-4E7E-949D-4C32F63E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CFBF-1AB2-4734-9F7D-02369733B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41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F8F2B2-CD54-423C-95BD-30F07E7E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F5C53-10DA-4D1B-B7CC-197F18E4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DA7D5-FE5E-4B99-AFAB-09A7F7A17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9DE78-7376-4CD2-B7A5-69FBFB3213E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4FF62-DCE4-4236-903C-DA423B2D8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C6B3E-8CC8-4D75-BC64-51B323448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CFBF-1AB2-4734-9F7D-02369733B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22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B3BE6-11CB-4692-86DF-722D37194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시뮬레이션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6CA2BA-BFFB-4A5B-8F8E-F062E0F62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2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FCA2C-8670-4207-B1EA-A04B543C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</a:t>
            </a:r>
            <a:r>
              <a:rPr lang="en-US" altLang="ko-KR" dirty="0"/>
              <a:t>– </a:t>
            </a:r>
            <a:r>
              <a:rPr lang="ko-KR" altLang="en-US" dirty="0"/>
              <a:t>각 위성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26C83-E68E-425B-B035-849A7EF09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위성 위치 및 위성 자세 표시 </a:t>
            </a:r>
            <a:endParaRPr lang="en-US" altLang="ko-KR" dirty="0"/>
          </a:p>
          <a:p>
            <a:r>
              <a:rPr lang="ko-KR" altLang="en-US" dirty="0"/>
              <a:t>현재 프로그램의 시간 표시</a:t>
            </a:r>
            <a:endParaRPr lang="en-US" altLang="ko-KR" dirty="0"/>
          </a:p>
          <a:p>
            <a:r>
              <a:rPr lang="ko-KR" altLang="en-US" dirty="0"/>
              <a:t>위성의 크기 및 </a:t>
            </a:r>
            <a:r>
              <a:rPr lang="ko-KR" altLang="en-US" dirty="0" err="1"/>
              <a:t>백터</a:t>
            </a:r>
            <a:r>
              <a:rPr lang="ko-KR" altLang="en-US" dirty="0"/>
              <a:t> 표시</a:t>
            </a:r>
            <a:endParaRPr lang="en-US" altLang="ko-KR" dirty="0"/>
          </a:p>
          <a:p>
            <a:r>
              <a:rPr lang="en-US" altLang="ko-KR" dirty="0"/>
              <a:t>TLE</a:t>
            </a:r>
            <a:r>
              <a:rPr lang="ko-KR" altLang="en-US" dirty="0"/>
              <a:t>를 이용한 궤도 표시</a:t>
            </a:r>
            <a:endParaRPr lang="en-US" altLang="ko-KR" dirty="0"/>
          </a:p>
          <a:p>
            <a:r>
              <a:rPr lang="ko-KR" altLang="en-US" dirty="0"/>
              <a:t>통신 가능 영역</a:t>
            </a:r>
            <a:r>
              <a:rPr lang="en-US" altLang="ko-KR" dirty="0"/>
              <a:t>(with degree) </a:t>
            </a:r>
            <a:r>
              <a:rPr lang="ko-KR" altLang="en-US" dirty="0"/>
              <a:t>표시</a:t>
            </a:r>
            <a:endParaRPr lang="en-US" altLang="ko-KR" dirty="0"/>
          </a:p>
          <a:p>
            <a:r>
              <a:rPr lang="ko-KR" altLang="en-US" dirty="0"/>
              <a:t>태양에 노출 되어있는 지 없는지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전에 보여드렸던 것과 유사</a:t>
            </a:r>
          </a:p>
        </p:txBody>
      </p:sp>
    </p:spTree>
    <p:extLst>
      <p:ext uri="{BB962C8B-B14F-4D97-AF65-F5344CB8AC3E}">
        <p14:creationId xmlns:p14="http://schemas.microsoft.com/office/powerpoint/2010/main" val="370795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2A6-93C9-4648-9EEF-C6EFBDBC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B3D7C-4AE6-4E14-82AA-0B519E52D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D46E2C-36BF-4789-8482-AE0EE44AA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07" y="448407"/>
            <a:ext cx="7685046" cy="59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6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8C9B6-C84F-4E9E-97EF-21B0A077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</a:t>
            </a:r>
            <a:r>
              <a:rPr lang="en-US" altLang="ko-KR" dirty="0"/>
              <a:t>- </a:t>
            </a:r>
            <a:r>
              <a:rPr lang="ko-KR" altLang="en-US" dirty="0"/>
              <a:t>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7EB23-E0FD-4F7E-A594-9C389B045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Live</a:t>
            </a:r>
            <a:r>
              <a:rPr lang="ko-KR" altLang="en-US" dirty="0"/>
              <a:t> </a:t>
            </a:r>
            <a:r>
              <a:rPr lang="en-US" altLang="ko-KR" dirty="0"/>
              <a:t>update</a:t>
            </a:r>
            <a:r>
              <a:rPr lang="ko-KR" altLang="en-US" dirty="0"/>
              <a:t>와 </a:t>
            </a:r>
            <a:r>
              <a:rPr lang="en-US" altLang="ko-KR" dirty="0"/>
              <a:t>static view</a:t>
            </a:r>
            <a:r>
              <a:rPr lang="ko-KR" altLang="en-US" dirty="0"/>
              <a:t> 전환 가능</a:t>
            </a:r>
            <a:r>
              <a:rPr lang="en-US" altLang="ko-KR" dirty="0"/>
              <a:t>(static view</a:t>
            </a:r>
            <a:r>
              <a:rPr lang="ko-KR" altLang="en-US" dirty="0"/>
              <a:t>에서는 들어온 데이터 중 원하는 데이터로 이동할 수 있음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기준 시간대로 삼고자 하는 위성 선택 가능</a:t>
            </a:r>
            <a:r>
              <a:rPr lang="en-US" altLang="ko-KR" dirty="0"/>
              <a:t>(1~5</a:t>
            </a:r>
            <a:r>
              <a:rPr lang="ko-KR" altLang="en-US" dirty="0"/>
              <a:t>번 키로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component(</a:t>
            </a:r>
            <a:r>
              <a:rPr lang="ko-KR" altLang="en-US" dirty="0"/>
              <a:t>위성의 축</a:t>
            </a:r>
            <a:r>
              <a:rPr lang="en-US" altLang="ko-KR" dirty="0"/>
              <a:t>, </a:t>
            </a:r>
            <a:r>
              <a:rPr lang="ko-KR" altLang="en-US" dirty="0" err="1"/>
              <a:t>백터</a:t>
            </a:r>
            <a:r>
              <a:rPr lang="ko-KR" altLang="en-US" dirty="0"/>
              <a:t> 궤도 등</a:t>
            </a:r>
            <a:r>
              <a:rPr lang="en-US" altLang="ko-KR" dirty="0"/>
              <a:t>) </a:t>
            </a:r>
            <a:r>
              <a:rPr lang="ko-KR" altLang="en-US" dirty="0"/>
              <a:t>표시</a:t>
            </a:r>
            <a:r>
              <a:rPr lang="en-US" altLang="ko-KR" dirty="0"/>
              <a:t>, </a:t>
            </a:r>
            <a:r>
              <a:rPr lang="ko-KR" altLang="en-US" dirty="0"/>
              <a:t>제거 가능</a:t>
            </a:r>
            <a:endParaRPr lang="en-US" altLang="ko-KR" dirty="0"/>
          </a:p>
          <a:p>
            <a:r>
              <a:rPr lang="ko-KR" altLang="en-US" dirty="0"/>
              <a:t>여러 위성이 있을 때</a:t>
            </a:r>
            <a:r>
              <a:rPr lang="en-US" altLang="ko-KR" dirty="0"/>
              <a:t>, </a:t>
            </a:r>
            <a:r>
              <a:rPr lang="ko-KR" altLang="en-US" dirty="0"/>
              <a:t>기준 위성의 시간대에 맞춤</a:t>
            </a:r>
          </a:p>
        </p:txBody>
      </p:sp>
    </p:spTree>
    <p:extLst>
      <p:ext uri="{BB962C8B-B14F-4D97-AF65-F5344CB8AC3E}">
        <p14:creationId xmlns:p14="http://schemas.microsoft.com/office/powerpoint/2010/main" val="122072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5520BD7-951A-4912-823B-3DFFE7B90FDB}"/>
              </a:ext>
            </a:extLst>
          </p:cNvPr>
          <p:cNvSpPr/>
          <p:nvPr/>
        </p:nvSpPr>
        <p:spPr>
          <a:xfrm>
            <a:off x="1659467" y="1901825"/>
            <a:ext cx="2997200" cy="3996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객체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92549-84A2-42B7-8D38-42F3C99BDA3E}"/>
              </a:ext>
            </a:extLst>
          </p:cNvPr>
          <p:cNvSpPr txBox="1"/>
          <p:nvPr/>
        </p:nvSpPr>
        <p:spPr>
          <a:xfrm>
            <a:off x="4925483" y="2599076"/>
            <a:ext cx="174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소켓 통신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프로토콜 있음</a:t>
            </a:r>
            <a:endParaRPr lang="en-US" altLang="ko-KR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84A8482-15F9-4659-88DE-E4E9DCF8091C}"/>
              </a:ext>
            </a:extLst>
          </p:cNvPr>
          <p:cNvSpPr/>
          <p:nvPr/>
        </p:nvSpPr>
        <p:spPr>
          <a:xfrm rot="10800000">
            <a:off x="4986866" y="3468158"/>
            <a:ext cx="1405467" cy="821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D748E3-1F4C-4A70-A9E4-0A117DCA9D17}"/>
              </a:ext>
            </a:extLst>
          </p:cNvPr>
          <p:cNvSpPr/>
          <p:nvPr/>
        </p:nvSpPr>
        <p:spPr>
          <a:xfrm>
            <a:off x="7027333" y="1766888"/>
            <a:ext cx="3115734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위성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E40D2E8-C234-4634-97EB-D0FED269E849}"/>
              </a:ext>
            </a:extLst>
          </p:cNvPr>
          <p:cNvSpPr/>
          <p:nvPr/>
        </p:nvSpPr>
        <p:spPr>
          <a:xfrm>
            <a:off x="6984999" y="3245407"/>
            <a:ext cx="3115734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위성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FA99C55-FC1C-4648-9034-637337E89A4A}"/>
              </a:ext>
            </a:extLst>
          </p:cNvPr>
          <p:cNvSpPr/>
          <p:nvPr/>
        </p:nvSpPr>
        <p:spPr>
          <a:xfrm>
            <a:off x="6984999" y="4705907"/>
            <a:ext cx="3115734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위성 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A4295-E554-491F-A2A3-7755AC1A2FC3}"/>
              </a:ext>
            </a:extLst>
          </p:cNvPr>
          <p:cNvSpPr txBox="1"/>
          <p:nvPr/>
        </p:nvSpPr>
        <p:spPr>
          <a:xfrm>
            <a:off x="509954" y="485142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실행 구조</a:t>
            </a:r>
          </a:p>
        </p:txBody>
      </p:sp>
    </p:spTree>
    <p:extLst>
      <p:ext uri="{BB962C8B-B14F-4D97-AF65-F5344CB8AC3E}">
        <p14:creationId xmlns:p14="http://schemas.microsoft.com/office/powerpoint/2010/main" val="268621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5520BD7-951A-4912-823B-3DFFE7B90FDB}"/>
              </a:ext>
            </a:extLst>
          </p:cNvPr>
          <p:cNvSpPr/>
          <p:nvPr/>
        </p:nvSpPr>
        <p:spPr>
          <a:xfrm>
            <a:off x="1396999" y="1910054"/>
            <a:ext cx="2997200" cy="3996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Thread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서버 객체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Client_receive</a:t>
            </a:r>
            <a:r>
              <a:rPr lang="en-US" altLang="ko-KR" dirty="0"/>
              <a:t> : dictionary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47EA4-631F-4A83-A7EC-8E4AF8564905}"/>
              </a:ext>
            </a:extLst>
          </p:cNvPr>
          <p:cNvSpPr txBox="1"/>
          <p:nvPr/>
        </p:nvSpPr>
        <p:spPr>
          <a:xfrm>
            <a:off x="509954" y="485142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서버 내부 구조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B7C178E-8D8C-4BF1-8497-C21C7D970BF6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481754" y="4386780"/>
            <a:ext cx="5627077" cy="112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8FE0BBA-D2FA-42BA-B840-043F9F4FC913}"/>
              </a:ext>
            </a:extLst>
          </p:cNvPr>
          <p:cNvSpPr/>
          <p:nvPr/>
        </p:nvSpPr>
        <p:spPr>
          <a:xfrm>
            <a:off x="4955930" y="576956"/>
            <a:ext cx="3497386" cy="1541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from Main:</a:t>
            </a:r>
          </a:p>
          <a:p>
            <a:pPr algn="ctr"/>
            <a:r>
              <a:rPr lang="en-US" altLang="ko-KR" dirty="0" err="1"/>
              <a:t>Take_client_connection</a:t>
            </a: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2AFED4-8D80-4726-811F-1BEE738B90C3}"/>
              </a:ext>
            </a:extLst>
          </p:cNvPr>
          <p:cNvSpPr/>
          <p:nvPr/>
        </p:nvSpPr>
        <p:spPr>
          <a:xfrm>
            <a:off x="9108831" y="1441938"/>
            <a:ext cx="2620107" cy="1002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– 1</a:t>
            </a:r>
          </a:p>
          <a:p>
            <a:pPr algn="ctr"/>
            <a:r>
              <a:rPr lang="en-US" altLang="ko-KR" i="1" dirty="0"/>
              <a:t>Satellite information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4D61E78-16F9-473E-B8F6-5603F78AFB62}"/>
              </a:ext>
            </a:extLst>
          </p:cNvPr>
          <p:cNvSpPr/>
          <p:nvPr/>
        </p:nvSpPr>
        <p:spPr>
          <a:xfrm>
            <a:off x="9108831" y="2613752"/>
            <a:ext cx="2620107" cy="1002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– 2</a:t>
            </a:r>
          </a:p>
          <a:p>
            <a:pPr algn="ctr"/>
            <a:r>
              <a:rPr lang="en-US" altLang="ko-KR" i="1" dirty="0"/>
              <a:t>Satellite information</a:t>
            </a:r>
            <a:endParaRPr lang="ko-KR" altLang="en-US" i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9D1A67C-3E1B-4B9B-B7BC-4FD82AC0F1AD}"/>
              </a:ext>
            </a:extLst>
          </p:cNvPr>
          <p:cNvSpPr/>
          <p:nvPr/>
        </p:nvSpPr>
        <p:spPr>
          <a:xfrm>
            <a:off x="9108831" y="3780692"/>
            <a:ext cx="2620107" cy="1002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– 3</a:t>
            </a:r>
          </a:p>
          <a:p>
            <a:pPr algn="ctr"/>
            <a:r>
              <a:rPr lang="en-US" altLang="ko-KR" i="1" dirty="0"/>
              <a:t>Satellite information</a:t>
            </a:r>
            <a:endParaRPr lang="ko-KR" altLang="en-US" i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E372F7C-0274-4A19-B142-B74FE18AC965}"/>
              </a:ext>
            </a:extLst>
          </p:cNvPr>
          <p:cNvSpPr/>
          <p:nvPr/>
        </p:nvSpPr>
        <p:spPr>
          <a:xfrm>
            <a:off x="9108831" y="5009178"/>
            <a:ext cx="2620107" cy="1002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– n</a:t>
            </a:r>
          </a:p>
          <a:p>
            <a:pPr algn="ctr"/>
            <a:r>
              <a:rPr lang="en-US" altLang="ko-KR" i="1" dirty="0"/>
              <a:t>Satellite information</a:t>
            </a:r>
            <a:endParaRPr lang="ko-KR" altLang="en-US" i="1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E3BE0F8-37AA-4083-AD37-C46F3EA8384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481755" y="4281854"/>
            <a:ext cx="5627076" cy="18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A93E03F-19DB-41C7-900D-A7F8981EEF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481753" y="3114914"/>
            <a:ext cx="5627078" cy="129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3D22A2B-567E-4851-8CE4-40AA0C6A93C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622431" y="1943100"/>
            <a:ext cx="5486400" cy="233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EDD3F6-DE6D-4C40-9997-649414A12737}"/>
              </a:ext>
            </a:extLst>
          </p:cNvPr>
          <p:cNvSpPr txBox="1"/>
          <p:nvPr/>
        </p:nvSpPr>
        <p:spPr>
          <a:xfrm>
            <a:off x="3302977" y="6132483"/>
            <a:ext cx="594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Client_receive</a:t>
            </a:r>
            <a:r>
              <a:rPr lang="en-US" altLang="ko-KR" dirty="0"/>
              <a:t> </a:t>
            </a:r>
            <a:r>
              <a:rPr lang="ko-KR" altLang="en-US" dirty="0"/>
              <a:t>에는 </a:t>
            </a:r>
            <a:r>
              <a:rPr lang="en-US" altLang="ko-KR" dirty="0"/>
              <a:t>lock</a:t>
            </a:r>
            <a:r>
              <a:rPr lang="ko-KR" altLang="en-US" dirty="0"/>
              <a:t>을 이용해 </a:t>
            </a:r>
            <a:r>
              <a:rPr lang="en-US" altLang="ko-KR" dirty="0"/>
              <a:t>multi access </a:t>
            </a:r>
            <a:r>
              <a:rPr lang="ko-KR" altLang="en-US" dirty="0"/>
              <a:t>차단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1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180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시뮬레이션 프로그램</vt:lpstr>
      <vt:lpstr>주요 기능 – 각 위성</vt:lpstr>
      <vt:lpstr>PowerPoint 프레젠테이션</vt:lpstr>
      <vt:lpstr>주요 기능 - 프로그램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시뮬레이션 프로그램</dc:title>
  <dc:creator>master</dc:creator>
  <cp:lastModifiedBy>master</cp:lastModifiedBy>
  <cp:revision>4</cp:revision>
  <dcterms:created xsi:type="dcterms:W3CDTF">2022-08-08T02:54:27Z</dcterms:created>
  <dcterms:modified xsi:type="dcterms:W3CDTF">2022-08-08T03:07:52Z</dcterms:modified>
</cp:coreProperties>
</file>