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9b1d935c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9b1d935c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9b1d935c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9b1d935c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b1d935c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b1d935c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9b1d935c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9b1d935c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735575" y="906500"/>
            <a:ext cx="7827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980">
                <a:latin typeface="Calibri"/>
                <a:ea typeface="Calibri"/>
                <a:cs typeface="Calibri"/>
                <a:sym typeface="Calibri"/>
              </a:rPr>
              <a:t>ГОСТ Р </a:t>
            </a:r>
            <a:r>
              <a:rPr lang="ru" sz="3980">
                <a:latin typeface="Calibri"/>
                <a:ea typeface="Calibri"/>
                <a:cs typeface="Calibri"/>
                <a:sym typeface="Calibri"/>
              </a:rPr>
              <a:t>57551-2017 “Информация и документация оценка рисков для документных процессов и систем”</a:t>
            </a:r>
            <a:endParaRPr sz="398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4050" y="125950"/>
            <a:ext cx="85206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850900" marR="5461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65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Вступление</a:t>
            </a:r>
            <a:endParaRPr sz="265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790550"/>
            <a:ext cx="85206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Международная организация по стандартизации ИСО (International Organization for Standardization, ISO) является всемирным объединением национальных органов по стандартизации - членов ИСО. Работа по подготовке международных стандартов обычно проводится техническими комитетами ИСО. Каждый член ИСО, заинтересованный в вопросе, для проработки которого был создан технический комитет, имеет право быть представленным в этом комитете. Международные правительственные и неправительственные организации, имеющие партнерские связи с ИСО, также принимают участие в этой работе. ИСО тесно сотрудничает с Международной электротехнической комиссией МЭК (International Electrotechnical Commission, IEC) по всем вопросам стандартизации в области электротехники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Все организации идентифицируют угрожающие их успешному функционированию риски и управляют ими. Специалисты организации по управлению документами несут ответственность за идентификацию и управление рисками, относящимися к документным процессам и системам. Настоящий стандарт должен помочь специалистам по управлению документами и ответственным за документы в своих организациях сотрудникам оценивать риски, связанные с документными процессами и системами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5461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Данная задача отличается от более общей задачи идентификации и оценки деловых рисков организации, где создание и хранение адекватных документов является одним из стратегических способов реагирования. Решения о необходимости создания документов в качестве реакции на риски для основной деятельности являются деловыми решениями, которые должны приниматься с учетом результатов анализа требований и потребностей организации в документах, проводимого совместно специалистами по управлению документами и представителями деловых подразделений. Настоящий стандарт исходит из того, что организация создала отражающие ее деловую деятельность документы с тем, чтобы удовлетворить потребности оперативной деятельности и иные нужды, и, по крайней мере, внедрила минимальный набор мер, обеспечивающих систематическое управление документами и контроль над ними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54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Область применения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727225"/>
            <a:ext cx="87084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0" marR="5461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 Устанавливает метод анализа, проводимого с целью идентификации (выявления) рисков, связанных с документными процессами и системами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5461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 Описывает метод анализа потенциальных последствий неблагоприятных событий для документных процессов и систем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5461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3) Содержит рекомендации по проведению оценки рисков, связанных с документными процессами и системами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5461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4) Содержит рекомендации по документированию выявленных и оцененных рисков, в рамках подготовки к смягчению или устранению этих рисков</a:t>
            </a:r>
            <a:b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В настоящем стандарте не рассматриваются риски для деятельности организации общего характера, которые могут быть смягчены, в том числе, путем создания документов</a:t>
            </a:r>
            <a:b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Настоящий стандарт может быть использован любыми организациями, вне зависимости от их размера, характера деятельности и сложности их функций и структуры. Перечисленные факторы, а также предписывающий создание документов и контроль над ними режим законодательно-нормативного регулирования, в условиях которого организация осуществляет свою деятельность, принимаются во внимание при идентификации и оценке рисков, связанных с документами и документными системами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5461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 установлении границ ответственности организации следует учитывать сложную систему взаимоотношений с другими организациями и внешними и внутренними заинтересованными сторонами, в том числе партнерские отношения и договорные обязательства, касающиеся цепочек поставок и передачи на аутсорсинг ряда функций, которые являются характерной особенностью деятельности современных государственных и коммерческих организаций. Установление границ ответственности организации является первым шагом в определении объема и содержания проекта оценки связанных с документами рисков. В настоящем стандарте вопрос воздействия на риски (смягчения рисков) непосредственно не рассматривается, поскольку соответствующие методы являются специфическими для каждой организации.</a:t>
            </a:r>
            <a:b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Стандарт может быть использован специалистами по управлению документами, лицами, несущими в своих организациях ответственность за документы, а также аудиторами и руководителями, отвечающими в организациях за программы менеджмента риска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Термины и определения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Риск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(risk): Следствие влияния неопределенности на достижение поставленных целей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Неопределенность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это состояние полной или частичной нехватки информации, знаний и понимания события, его последствий и/или их вероятности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Документная система, система управления документами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(records system): Информационная система, обеспечивающая захват документов, а также управление документами и доступ к ним во времени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Документные процессы, процессы управления документами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(records processes): Совокупности взаимосвязанных или взаимодействующих видов деятельности, с использованием которых организация создает, контролирует, использует, уничтожает либо передает на архивное хранение свои документы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 числу документных систем могут быть отнесены создающие и хранящие документы деловые приложения и системы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Общие положения идентификации риска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457200" lvl="0" marL="0" marR="5461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Идентификация риска проводится по следующим направлениям: анализируются контекст деятельности, системы, а также процессы, используемые при создании и управлении документами организации</a:t>
            </a:r>
            <a:b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Под внешним контекстом деятельности организации понимается совокупность неподконтрольных ей общественно-политических, макроэкономических, технологических, а также физических и экологических факторов, оказывающих влияние на ее деятельность и учитываемых при определении связанных с документами требований и потребностей организации. Частью внешнего контекста являются внешние заинтересованные стороны, имеющие конкретные интересы, связанные с деятельностью организации</a:t>
            </a:r>
            <a:b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Существует также внутренний контекст деятельности организации, под которым понимается совокупность внутренних факторов, неподконтрольных ответственным за документные процессы и системы специалистам по управлению документами. Внутренний контекст включает в себя такие факторы, как структура и финансы организации, применяемые ею технологии, ресурсное обеспечение деятельности (кадры и бюджеты), а также культура организации, которые влияют на политики и практику управления документами</a:t>
            </a:r>
            <a:b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Потенциально возможные события с не вполне предсказуемыми последствиями могут быть как внешними, так и внутренними по отношению к организации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Цель идентификации риска заключается в выяснении того, что может произойти и какие ситуации могут возникнуть, чтобы это в итоге повлияло на способность документов удовлетворять потребности организации</a:t>
            </a:r>
            <a:b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Процесс идентификации риска включает в себя выявление причин и источников риска, событий, ситуаций или обстоятельств, способных существенно повлиять на достижение организацией своих целей, а также выяснение природы такого влияния. Сопоставление основных методов дано в приложении В к МЭК 31010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