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9" r:id="rId6"/>
    <p:sldId id="258"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5FC34D3A-C8D4-483C-8695-507470E74D50}">
      <dgm:prSet/>
      <dgm:spPr/>
      <dgm:t>
        <a:bodyPr/>
        <a:lstStyle/>
        <a:p>
          <a:r>
            <a:rPr lang="en-US" dirty="0"/>
            <a:t>GEOGRAPHY</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LOCATION,ETC</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r>
            <a:rPr lang="en-US" dirty="0"/>
            <a:t>DAMAGE</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KILLED,WOUNDED,ETC</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a:t>ATTACK</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TARGETTED,WEAPONS,ETC</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66E8CE3C-459F-4648-B4D7-5039298A0E92}" srcId="{9845D52A-E054-4EB0-A5A3-32AE7DC6D645}" destId="{566C4A8F-CE66-4FF5-AF11-6C385F74A275}" srcOrd="0" destOrd="0" parTransId="{375C5A5E-5F04-4FE8-98F8-795867C18A18}" sibTransId="{E74B8A5E-78D9-4E5B-86E1-203DE271581F}"/>
    <dgm:cxn modelId="{DC951A47-D712-4DDF-BC45-034C400F587A}" type="presOf" srcId="{08F627ED-A304-4697-8C44-18E45D3D2B1A}" destId="{D6614DDC-66DE-4E26-A0E6-8B5D4F611437}" srcOrd="0" destOrd="0" presId="urn:microsoft.com/office/officeart/2016/7/layout/HexagonTimeline"/>
    <dgm:cxn modelId="{49EFF76F-887C-4DB3-847E-B88D6BC6A77B}" type="presOf" srcId="{C2F0E5C9-2943-4A9B-872F-ECF6B159E9F4}" destId="{2E1F219F-885D-437D-9D95-1C496EBAD119}" srcOrd="0" destOrd="0" presId="urn:microsoft.com/office/officeart/2016/7/layout/HexagonTimeline"/>
    <dgm:cxn modelId="{CB98D256-5AB4-4B9D-AD69-15CA4B5C1220}" type="presOf" srcId="{566C4A8F-CE66-4FF5-AF11-6C385F74A275}" destId="{5E76ADAA-D3EE-462D-A737-9D3772B6C76F}"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29E5675A-D36F-4E0E-B6B3-F7B5A3728BC3}" type="presOf" srcId="{C057D6ED-8F49-42DC-B8A7-C07F68F0F734}" destId="{03E7967D-6C10-4379-9B37-4F5A8CF4EED8}"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316501"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GEOGRAPHY</a:t>
          </a:r>
        </a:p>
      </dsp:txBody>
      <dsp:txXfrm>
        <a:off x="316501" y="1604214"/>
        <a:ext cx="1523346" cy="437513"/>
      </dsp:txXfrm>
    </dsp:sp>
    <dsp:sp modelId="{03E7967D-6C10-4379-9B37-4F5A8CF4EED8}">
      <dsp:nvSpPr>
        <dsp:cNvPr id="0" name=""/>
        <dsp:cNvSpPr/>
      </dsp:nvSpPr>
      <dsp:spPr>
        <a:xfrm>
          <a:off x="3280"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LOCATION,ETC</a:t>
          </a:r>
        </a:p>
      </dsp:txBody>
      <dsp:txXfrm>
        <a:off x="3280" y="0"/>
        <a:ext cx="2237291" cy="1166701"/>
      </dsp:txXfrm>
    </dsp:sp>
    <dsp:sp modelId="{4FB3A766-643A-4ACA-8E5D-2C95FFB87076}">
      <dsp:nvSpPr>
        <dsp:cNvPr id="0" name=""/>
        <dsp:cNvSpPr/>
      </dsp:nvSpPr>
      <dsp:spPr>
        <a:xfrm>
          <a:off x="1927350"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CF010F-1351-4148-8701-92F5768EC7DC}">
      <dsp:nvSpPr>
        <dsp:cNvPr id="0" name=""/>
        <dsp:cNvSpPr/>
      </dsp:nvSpPr>
      <dsp:spPr>
        <a:xfrm>
          <a:off x="1121925"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085466"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2553792" y="1604214"/>
          <a:ext cx="1610849" cy="43751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DAMAGE</a:t>
          </a:r>
        </a:p>
      </dsp:txBody>
      <dsp:txXfrm>
        <a:off x="2746364" y="1656517"/>
        <a:ext cx="1225705" cy="332907"/>
      </dsp:txXfrm>
    </dsp:sp>
    <dsp:sp modelId="{5E76ADAA-D3EE-462D-A737-9D3772B6C76F}">
      <dsp:nvSpPr>
        <dsp:cNvPr id="0" name=""/>
        <dsp:cNvSpPr/>
      </dsp:nvSpPr>
      <dsp:spPr>
        <a:xfrm>
          <a:off x="2240571" y="247924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KILLED,WOUNDED,ETC</a:t>
          </a:r>
        </a:p>
      </dsp:txBody>
      <dsp:txXfrm>
        <a:off x="2240571" y="2479240"/>
        <a:ext cx="2237291" cy="1166701"/>
      </dsp:txXfrm>
    </dsp:sp>
    <dsp:sp modelId="{6C1697D8-F9A2-4451-950E-C8D8168BBC75}">
      <dsp:nvSpPr>
        <dsp:cNvPr id="0" name=""/>
        <dsp:cNvSpPr/>
      </dsp:nvSpPr>
      <dsp:spPr>
        <a:xfrm>
          <a:off x="4164641"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14349A-AC82-402F-8DA0-95785071B5F0}">
      <dsp:nvSpPr>
        <dsp:cNvPr id="0" name=""/>
        <dsp:cNvSpPr/>
      </dsp:nvSpPr>
      <dsp:spPr>
        <a:xfrm>
          <a:off x="3359216" y="2041727"/>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3322757" y="240632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4791083"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ATTACK</a:t>
          </a:r>
        </a:p>
      </dsp:txBody>
      <dsp:txXfrm rot="10800000">
        <a:off x="4878586" y="1604214"/>
        <a:ext cx="1523346" cy="437513"/>
      </dsp:txXfrm>
    </dsp:sp>
    <dsp:sp modelId="{2E1F219F-885D-437D-9D95-1C496EBAD119}">
      <dsp:nvSpPr>
        <dsp:cNvPr id="0" name=""/>
        <dsp:cNvSpPr/>
      </dsp:nvSpPr>
      <dsp:spPr>
        <a:xfrm>
          <a:off x="4477862"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TARGETTED,WEAPONS,ETC</a:t>
          </a:r>
        </a:p>
      </dsp:txBody>
      <dsp:txXfrm>
        <a:off x="4477862" y="0"/>
        <a:ext cx="2237291" cy="1166701"/>
      </dsp:txXfrm>
    </dsp:sp>
    <dsp:sp modelId="{8801BA21-B732-43C2-BD4E-EED526CA614C}">
      <dsp:nvSpPr>
        <dsp:cNvPr id="0" name=""/>
        <dsp:cNvSpPr/>
      </dsp:nvSpPr>
      <dsp:spPr>
        <a:xfrm>
          <a:off x="5596508"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5560048"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3600" dirty="0">
                <a:solidFill>
                  <a:schemeClr val="tx1"/>
                </a:solidFill>
              </a:rPr>
              <a:t>DOLI SAI VIVEK NATH</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fontScale="92500" lnSpcReduction="20000"/>
          </a:bodyPr>
          <a:lstStyle/>
          <a:p>
            <a:r>
              <a:rPr lang="en-US" dirty="0">
                <a:solidFill>
                  <a:schemeClr val="tx1"/>
                </a:solidFill>
              </a:rPr>
              <a:t>DATA SCIENCE AND BUSINESS ANALYST INTERN </a:t>
            </a:r>
          </a:p>
        </p:txBody>
      </p:sp>
      <p:sp>
        <p:nvSpPr>
          <p:cNvPr id="4" name="TextBox 3">
            <a:extLst>
              <a:ext uri="{FF2B5EF4-FFF2-40B4-BE49-F238E27FC236}">
                <a16:creationId xmlns:a16="http://schemas.microsoft.com/office/drawing/2014/main" id="{B0BDEE25-6E44-4DD9-B055-38D5ED46C210}"/>
              </a:ext>
            </a:extLst>
          </p:cNvPr>
          <p:cNvSpPr txBox="1"/>
          <p:nvPr/>
        </p:nvSpPr>
        <p:spPr>
          <a:xfrm>
            <a:off x="937329" y="1017360"/>
            <a:ext cx="7578055" cy="707886"/>
          </a:xfrm>
          <a:prstGeom prst="rect">
            <a:avLst/>
          </a:prstGeom>
          <a:noFill/>
        </p:spPr>
        <p:txBody>
          <a:bodyPr wrap="square" rtlCol="0">
            <a:spAutoFit/>
          </a:bodyPr>
          <a:lstStyle/>
          <a:p>
            <a:r>
              <a:rPr lang="en-IN" sz="4000" b="1" dirty="0">
                <a:solidFill>
                  <a:schemeClr val="bg1">
                    <a:lumMod val="95000"/>
                  </a:schemeClr>
                </a:solidFill>
              </a:rPr>
              <a:t>THESPARKS FOUNDATION</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3632-583F-4387-B812-63EA75BBA925}"/>
              </a:ext>
            </a:extLst>
          </p:cNvPr>
          <p:cNvSpPr>
            <a:spLocks noGrp="1"/>
          </p:cNvSpPr>
          <p:nvPr>
            <p:ph type="ctrTitle"/>
          </p:nvPr>
        </p:nvSpPr>
        <p:spPr/>
        <p:txBody>
          <a:bodyPr/>
          <a:lstStyle/>
          <a:p>
            <a:r>
              <a:rPr lang="en-IN" dirty="0"/>
              <a:t>GLOBAL TERRORISM</a:t>
            </a:r>
          </a:p>
        </p:txBody>
      </p:sp>
    </p:spTree>
    <p:extLst>
      <p:ext uri="{BB962C8B-B14F-4D97-AF65-F5344CB8AC3E}">
        <p14:creationId xmlns:p14="http://schemas.microsoft.com/office/powerpoint/2010/main" val="690221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DATA SET DETAILS</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945790043"/>
              </p:ext>
            </p:extLst>
          </p:nvPr>
        </p:nvGraphicFramePr>
        <p:xfrm>
          <a:off x="4740752" y="2389098"/>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A040-3F96-4554-9DDA-54AACAC6CA23}"/>
              </a:ext>
            </a:extLst>
          </p:cNvPr>
          <p:cNvSpPr>
            <a:spLocks noGrp="1"/>
          </p:cNvSpPr>
          <p:nvPr>
            <p:ph type="ctrTitle"/>
          </p:nvPr>
        </p:nvSpPr>
        <p:spPr/>
        <p:txBody>
          <a:bodyPr>
            <a:normAutofit/>
          </a:bodyPr>
          <a:lstStyle/>
          <a:p>
            <a:r>
              <a:rPr lang="en-IN" sz="4000" dirty="0"/>
              <a:t>TO ANALYZE THE GLOBAL TERRORISM DATA AND HELP THE DEFENCE COMMUNITY WITH INSIGHTS</a:t>
            </a:r>
            <a:endParaRPr lang="en-IN" dirty="0"/>
          </a:p>
        </p:txBody>
      </p:sp>
      <p:sp>
        <p:nvSpPr>
          <p:cNvPr id="3" name="Subtitle 2">
            <a:extLst>
              <a:ext uri="{FF2B5EF4-FFF2-40B4-BE49-F238E27FC236}">
                <a16:creationId xmlns:a16="http://schemas.microsoft.com/office/drawing/2014/main" id="{DB3D6E53-7824-437F-ACC2-C247E4DE425C}"/>
              </a:ext>
            </a:extLst>
          </p:cNvPr>
          <p:cNvSpPr>
            <a:spLocks noGrp="1"/>
          </p:cNvSpPr>
          <p:nvPr>
            <p:ph type="subTitle" idx="1"/>
          </p:nvPr>
        </p:nvSpPr>
        <p:spPr/>
        <p:txBody>
          <a:bodyPr/>
          <a:lstStyle/>
          <a:p>
            <a:r>
              <a:rPr lang="en-IN" b="1" dirty="0">
                <a:solidFill>
                  <a:schemeClr val="accent1">
                    <a:lumMod val="75000"/>
                  </a:schemeClr>
                </a:solidFill>
              </a:rPr>
              <a:t>PROBLEM STATEMENT</a:t>
            </a:r>
          </a:p>
        </p:txBody>
      </p:sp>
    </p:spTree>
    <p:extLst>
      <p:ext uri="{BB962C8B-B14F-4D97-AF65-F5344CB8AC3E}">
        <p14:creationId xmlns:p14="http://schemas.microsoft.com/office/powerpoint/2010/main" val="1172364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{B80FE11E-B488-42CF-8DDA-AD918D2FE463}tf56410444_win32</Template>
  <TotalTime>45</TotalTime>
  <Words>48</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Avenir Next LT Pro</vt:lpstr>
      <vt:lpstr>Avenir Next LT Pro Light</vt:lpstr>
      <vt:lpstr>Garamond</vt:lpstr>
      <vt:lpstr>SavonVTI</vt:lpstr>
      <vt:lpstr>DOLI SAI VIVEK NATH</vt:lpstr>
      <vt:lpstr>GLOBAL TERRORISM</vt:lpstr>
      <vt:lpstr>DATA SET DETAILS</vt:lpstr>
      <vt:lpstr>TO ANALYZE THE GLOBAL TERRORISM DATA AND HELP THE DEFENCE COMMUNITY WITH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DOLI SAI VIVEK NATH</dc:title>
  <dc:creator>vardhaman</dc:creator>
  <cp:lastModifiedBy>vardhaman</cp:lastModifiedBy>
  <cp:revision>3</cp:revision>
  <dcterms:created xsi:type="dcterms:W3CDTF">2021-07-18T16:09:26Z</dcterms:created>
  <dcterms:modified xsi:type="dcterms:W3CDTF">2021-07-18T18:25:11Z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