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League Spartan"/>
      <p:regular r:id="rId12"/>
      <p:bold r:id="rId13"/>
    </p:embeddedFont>
    <p:embeddedFont>
      <p:font typeface="Libre Baskerville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xNbh4jrb7IdqisMOt+4RycAMG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agueSpartan-bold.fntdata"/><Relationship Id="rId12" Type="http://schemas.openxmlformats.org/officeDocument/2006/relationships/font" Target="fonts/LeagueSparta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11" Type="http://schemas.openxmlformats.org/officeDocument/2006/relationships/image" Target="../media/image24.png"/><Relationship Id="rId10" Type="http://schemas.openxmlformats.org/officeDocument/2006/relationships/image" Target="../media/image21.png"/><Relationship Id="rId12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1.png"/><Relationship Id="rId5" Type="http://schemas.openxmlformats.org/officeDocument/2006/relationships/image" Target="../media/image3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3956" y="343476"/>
            <a:ext cx="17280087" cy="9600048"/>
          </a:xfrm>
          <a:custGeom>
            <a:rect b="b" l="l" r="r" t="t"/>
            <a:pathLst>
              <a:path extrusionOk="0" h="9600048" w="17280087">
                <a:moveTo>
                  <a:pt x="0" y="0"/>
                </a:moveTo>
                <a:lnTo>
                  <a:pt x="17280088" y="0"/>
                </a:lnTo>
                <a:lnTo>
                  <a:pt x="17280088" y="9600048"/>
                </a:lnTo>
                <a:lnTo>
                  <a:pt x="0" y="9600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15710" y="492175"/>
            <a:ext cx="5847090" cy="1953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7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3!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3457692" y="816171"/>
            <a:ext cx="9525" cy="514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794926" y="492175"/>
            <a:ext cx="86670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2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Members:</a:t>
            </a:r>
            <a:r>
              <a:rPr lang="en-US" sz="302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John Doligale V, Tori Faith Jones, </a:t>
            </a:r>
            <a:endParaRPr/>
          </a:p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A.J. McClain, Om Nepal, Kritika Upadhyay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945177" y="282501"/>
            <a:ext cx="7122249" cy="4122188"/>
            <a:chOff x="0" y="0"/>
            <a:chExt cx="9496332" cy="5496251"/>
          </a:xfrm>
        </p:grpSpPr>
        <p:sp>
          <p:nvSpPr>
            <p:cNvPr id="93" name="Google Shape;93;p2"/>
            <p:cNvSpPr/>
            <p:nvPr/>
          </p:nvSpPr>
          <p:spPr>
            <a:xfrm>
              <a:off x="0" y="154565"/>
              <a:ext cx="9496332" cy="5341686"/>
            </a:xfrm>
            <a:custGeom>
              <a:rect b="b" l="l" r="r" t="t"/>
              <a:pathLst>
                <a:path extrusionOk="0" h="5341686" w="9496332">
                  <a:moveTo>
                    <a:pt x="0" y="0"/>
                  </a:moveTo>
                  <a:lnTo>
                    <a:pt x="9496332" y="0"/>
                  </a:lnTo>
                  <a:lnTo>
                    <a:pt x="9496332" y="5341687"/>
                  </a:lnTo>
                  <a:lnTo>
                    <a:pt x="0" y="53416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7978" y="0"/>
              <a:ext cx="8618354" cy="4847824"/>
            </a:xfrm>
            <a:custGeom>
              <a:rect b="b" l="l" r="r" t="t"/>
              <a:pathLst>
                <a:path extrusionOk="0" h="4847824" w="8618354">
                  <a:moveTo>
                    <a:pt x="0" y="0"/>
                  </a:moveTo>
                  <a:lnTo>
                    <a:pt x="8618354" y="0"/>
                  </a:lnTo>
                  <a:lnTo>
                    <a:pt x="8618354" y="4847824"/>
                  </a:lnTo>
                  <a:lnTo>
                    <a:pt x="0" y="48478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3789110" y="3908326"/>
            <a:ext cx="13470190" cy="4037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37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Gap Between Those Needing Volunteers and  Those Wanting to Volunteer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2126515" y="0"/>
            <a:ext cx="7315200" cy="1922929"/>
          </a:xfrm>
          <a:custGeom>
            <a:rect b="b" l="l" r="r" t="t"/>
            <a:pathLst>
              <a:path extrusionOk="0" h="1922929" w="7315200">
                <a:moveTo>
                  <a:pt x="0" y="0"/>
                </a:moveTo>
                <a:lnTo>
                  <a:pt x="7315200" y="0"/>
                </a:lnTo>
                <a:lnTo>
                  <a:pt x="7315200" y="1922929"/>
                </a:lnTo>
                <a:lnTo>
                  <a:pt x="0" y="1922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3808895" y="6172200"/>
            <a:ext cx="4805606" cy="4114800"/>
          </a:xfrm>
          <a:custGeom>
            <a:rect b="b" l="l" r="r" t="t"/>
            <a:pathLst>
              <a:path extrusionOk="0" h="4114800" w="4805606">
                <a:moveTo>
                  <a:pt x="0" y="0"/>
                </a:moveTo>
                <a:lnTo>
                  <a:pt x="4805606" y="0"/>
                </a:lnTo>
                <a:lnTo>
                  <a:pt x="48056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61380" y="893231"/>
            <a:ext cx="5196530" cy="1812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8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have a Problem!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9F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9930964" y="717576"/>
            <a:ext cx="7122249" cy="4122188"/>
            <a:chOff x="0" y="0"/>
            <a:chExt cx="9496332" cy="5496251"/>
          </a:xfrm>
        </p:grpSpPr>
        <p:sp>
          <p:nvSpPr>
            <p:cNvPr id="104" name="Google Shape;104;p3"/>
            <p:cNvSpPr/>
            <p:nvPr/>
          </p:nvSpPr>
          <p:spPr>
            <a:xfrm flipH="1">
              <a:off x="0" y="154565"/>
              <a:ext cx="9496332" cy="5341686"/>
            </a:xfrm>
            <a:custGeom>
              <a:rect b="b" l="l" r="r" t="t"/>
              <a:pathLst>
                <a:path extrusionOk="0" h="5341686" w="9496332">
                  <a:moveTo>
                    <a:pt x="9496332" y="0"/>
                  </a:moveTo>
                  <a:lnTo>
                    <a:pt x="0" y="0"/>
                  </a:lnTo>
                  <a:lnTo>
                    <a:pt x="0" y="5341687"/>
                  </a:lnTo>
                  <a:lnTo>
                    <a:pt x="9496332" y="5341687"/>
                  </a:lnTo>
                  <a:lnTo>
                    <a:pt x="9496332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877978" y="0"/>
              <a:ext cx="8618354" cy="4847824"/>
            </a:xfrm>
            <a:custGeom>
              <a:rect b="b" l="l" r="r" t="t"/>
              <a:pathLst>
                <a:path extrusionOk="0" h="4847824" w="8618354">
                  <a:moveTo>
                    <a:pt x="8618354" y="0"/>
                  </a:moveTo>
                  <a:lnTo>
                    <a:pt x="0" y="0"/>
                  </a:lnTo>
                  <a:lnTo>
                    <a:pt x="0" y="4847824"/>
                  </a:lnTo>
                  <a:lnTo>
                    <a:pt x="8618354" y="4847824"/>
                  </a:lnTo>
                  <a:lnTo>
                    <a:pt x="861835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5344716"/>
            <a:ext cx="18288000" cy="4942284"/>
          </a:xfrm>
          <a:custGeom>
            <a:rect b="b" l="l" r="r" t="t"/>
            <a:pathLst>
              <a:path extrusionOk="0" h="4942284" w="18288000">
                <a:moveTo>
                  <a:pt x="0" y="0"/>
                </a:moveTo>
                <a:lnTo>
                  <a:pt x="18288000" y="0"/>
                </a:lnTo>
                <a:lnTo>
                  <a:pt x="18288000" y="4942284"/>
                </a:lnTo>
                <a:lnTo>
                  <a:pt x="0" y="4942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78576" l="0" r="0" t="-318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111710" y="8798049"/>
            <a:ext cx="920502" cy="920502"/>
          </a:xfrm>
          <a:custGeom>
            <a:rect b="b" l="l" r="r" t="t"/>
            <a:pathLst>
              <a:path extrusionOk="0" h="920502" w="920502">
                <a:moveTo>
                  <a:pt x="0" y="0"/>
                </a:moveTo>
                <a:lnTo>
                  <a:pt x="920502" y="0"/>
                </a:lnTo>
                <a:lnTo>
                  <a:pt x="920502" y="920502"/>
                </a:lnTo>
                <a:lnTo>
                  <a:pt x="0" y="920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980520" y="9826749"/>
            <a:ext cx="920502" cy="920502"/>
          </a:xfrm>
          <a:custGeom>
            <a:rect b="b" l="l" r="r" t="t"/>
            <a:pathLst>
              <a:path extrusionOk="0" h="920502" w="920502">
                <a:moveTo>
                  <a:pt x="0" y="0"/>
                </a:moveTo>
                <a:lnTo>
                  <a:pt x="920503" y="0"/>
                </a:lnTo>
                <a:lnTo>
                  <a:pt x="920503" y="920502"/>
                </a:lnTo>
                <a:lnTo>
                  <a:pt x="0" y="920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0" y="-991293"/>
            <a:ext cx="18104541" cy="12146501"/>
          </a:xfrm>
          <a:custGeom>
            <a:rect b="b" l="l" r="r" t="t"/>
            <a:pathLst>
              <a:path extrusionOk="0" h="12146501" w="18104541">
                <a:moveTo>
                  <a:pt x="0" y="0"/>
                </a:moveTo>
                <a:lnTo>
                  <a:pt x="18104541" y="0"/>
                </a:lnTo>
                <a:lnTo>
                  <a:pt x="18104541" y="12146501"/>
                </a:lnTo>
                <a:lnTo>
                  <a:pt x="0" y="12146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3821330" y="8337798"/>
            <a:ext cx="920502" cy="920502"/>
          </a:xfrm>
          <a:custGeom>
            <a:rect b="b" l="l" r="r" t="t"/>
            <a:pathLst>
              <a:path extrusionOk="0" h="920502" w="920502">
                <a:moveTo>
                  <a:pt x="0" y="0"/>
                </a:moveTo>
                <a:lnTo>
                  <a:pt x="920503" y="0"/>
                </a:lnTo>
                <a:lnTo>
                  <a:pt x="920503" y="920502"/>
                </a:lnTo>
                <a:lnTo>
                  <a:pt x="0" y="920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5980310" y="5344716"/>
            <a:ext cx="1072902" cy="1072902"/>
          </a:xfrm>
          <a:custGeom>
            <a:rect b="b" l="l" r="r" t="t"/>
            <a:pathLst>
              <a:path extrusionOk="0" h="1072902" w="1072902">
                <a:moveTo>
                  <a:pt x="0" y="0"/>
                </a:moveTo>
                <a:lnTo>
                  <a:pt x="1072903" y="0"/>
                </a:lnTo>
                <a:lnTo>
                  <a:pt x="1072903" y="1072902"/>
                </a:lnTo>
                <a:lnTo>
                  <a:pt x="0" y="1072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4542562" y="8991748"/>
            <a:ext cx="1072902" cy="1072902"/>
          </a:xfrm>
          <a:custGeom>
            <a:rect b="b" l="l" r="r" t="t"/>
            <a:pathLst>
              <a:path extrusionOk="0" h="1072902" w="1072902">
                <a:moveTo>
                  <a:pt x="0" y="0"/>
                </a:moveTo>
                <a:lnTo>
                  <a:pt x="1072902" y="0"/>
                </a:lnTo>
                <a:lnTo>
                  <a:pt x="1072902" y="1072903"/>
                </a:lnTo>
                <a:lnTo>
                  <a:pt x="0" y="1072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7568089" y="8753846"/>
            <a:ext cx="1072902" cy="1072902"/>
          </a:xfrm>
          <a:custGeom>
            <a:rect b="b" l="l" r="r" t="t"/>
            <a:pathLst>
              <a:path extrusionOk="0" h="1072902" w="1072902">
                <a:moveTo>
                  <a:pt x="0" y="0"/>
                </a:moveTo>
                <a:lnTo>
                  <a:pt x="1072903" y="0"/>
                </a:lnTo>
                <a:lnTo>
                  <a:pt x="1072903" y="1072903"/>
                </a:lnTo>
                <a:lnTo>
                  <a:pt x="0" y="1072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1303756" y="1404050"/>
            <a:ext cx="5035148" cy="1757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54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found a Solution! 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565362" y="1557122"/>
            <a:ext cx="8933700" cy="2605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54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Mobile Volunteer Application to Bridge the Gap!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5428" y="3565401"/>
            <a:ext cx="4305300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-198686"/>
            <a:ext cx="6417040" cy="5342186"/>
          </a:xfrm>
          <a:custGeom>
            <a:rect b="b" l="l" r="r" t="t"/>
            <a:pathLst>
              <a:path extrusionOk="0" h="5342186" w="6417040">
                <a:moveTo>
                  <a:pt x="0" y="0"/>
                </a:moveTo>
                <a:lnTo>
                  <a:pt x="6417040" y="0"/>
                </a:lnTo>
                <a:lnTo>
                  <a:pt x="6417040" y="5342186"/>
                </a:lnTo>
                <a:lnTo>
                  <a:pt x="0" y="5342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2021751" y="1448535"/>
            <a:ext cx="7122249" cy="4122188"/>
            <a:chOff x="0" y="0"/>
            <a:chExt cx="9496332" cy="5496251"/>
          </a:xfrm>
        </p:grpSpPr>
        <p:sp>
          <p:nvSpPr>
            <p:cNvPr id="123" name="Google Shape;123;p4"/>
            <p:cNvSpPr/>
            <p:nvPr/>
          </p:nvSpPr>
          <p:spPr>
            <a:xfrm>
              <a:off x="0" y="154565"/>
              <a:ext cx="9496332" cy="5341686"/>
            </a:xfrm>
            <a:custGeom>
              <a:rect b="b" l="l" r="r" t="t"/>
              <a:pathLst>
                <a:path extrusionOk="0" h="5341686" w="9496332">
                  <a:moveTo>
                    <a:pt x="0" y="0"/>
                  </a:moveTo>
                  <a:lnTo>
                    <a:pt x="9496332" y="0"/>
                  </a:lnTo>
                  <a:lnTo>
                    <a:pt x="9496332" y="5341687"/>
                  </a:lnTo>
                  <a:lnTo>
                    <a:pt x="0" y="53416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7978" y="0"/>
              <a:ext cx="8618354" cy="4847824"/>
            </a:xfrm>
            <a:custGeom>
              <a:rect b="b" l="l" r="r" t="t"/>
              <a:pathLst>
                <a:path extrusionOk="0" h="4847824" w="8618354">
                  <a:moveTo>
                    <a:pt x="0" y="0"/>
                  </a:moveTo>
                  <a:lnTo>
                    <a:pt x="8618354" y="0"/>
                  </a:lnTo>
                  <a:lnTo>
                    <a:pt x="8618354" y="4847824"/>
                  </a:lnTo>
                  <a:lnTo>
                    <a:pt x="0" y="48478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528268" y="1349605"/>
              <a:ext cx="7445873" cy="1397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23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Our Market</a:t>
              </a:r>
              <a:endParaRPr/>
            </a:p>
          </p:txBody>
        </p:sp>
      </p:grpSp>
      <p:sp>
        <p:nvSpPr>
          <p:cNvPr id="126" name="Google Shape;126;p4"/>
          <p:cNvSpPr txBox="1"/>
          <p:nvPr/>
        </p:nvSpPr>
        <p:spPr>
          <a:xfrm>
            <a:off x="2714745" y="6235131"/>
            <a:ext cx="13411853" cy="3023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29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 Sided </a:t>
            </a:r>
            <a:endParaRPr/>
          </a:p>
          <a:p>
            <a:pPr indent="0" lvl="0" marL="0" marR="0" rtl="0" algn="l">
              <a:lnSpc>
                <a:spcPct val="9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29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10393408" y="260163"/>
            <a:ext cx="5134795" cy="4883337"/>
            <a:chOff x="0" y="0"/>
            <a:chExt cx="6846393" cy="6511117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6511117" cy="6511117"/>
            </a:xfrm>
            <a:custGeom>
              <a:rect b="b" l="l" r="r" t="t"/>
              <a:pathLst>
                <a:path extrusionOk="0" h="6511117" w="6511117">
                  <a:moveTo>
                    <a:pt x="0" y="0"/>
                  </a:moveTo>
                  <a:lnTo>
                    <a:pt x="6511117" y="0"/>
                  </a:lnTo>
                  <a:lnTo>
                    <a:pt x="6511117" y="6511117"/>
                  </a:lnTo>
                  <a:lnTo>
                    <a:pt x="0" y="65111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495508" y="474189"/>
              <a:ext cx="5724792" cy="1068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4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15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Volunteers</a:t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393162" y="2778886"/>
              <a:ext cx="5724792" cy="621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Students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93162" y="4041729"/>
              <a:ext cx="6453231" cy="621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Tenure Employees</a:t>
              </a:r>
              <a:endParaRPr/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10393408" y="5403663"/>
            <a:ext cx="4940487" cy="4883337"/>
            <a:chOff x="0" y="0"/>
            <a:chExt cx="6587317" cy="6511117"/>
          </a:xfrm>
        </p:grpSpPr>
        <p:sp>
          <p:nvSpPr>
            <p:cNvPr id="133" name="Google Shape;133;p4"/>
            <p:cNvSpPr/>
            <p:nvPr/>
          </p:nvSpPr>
          <p:spPr>
            <a:xfrm>
              <a:off x="0" y="0"/>
              <a:ext cx="6511117" cy="6511117"/>
            </a:xfrm>
            <a:custGeom>
              <a:rect b="b" l="l" r="r" t="t"/>
              <a:pathLst>
                <a:path extrusionOk="0" h="6511117" w="6511117">
                  <a:moveTo>
                    <a:pt x="0" y="0"/>
                  </a:moveTo>
                  <a:lnTo>
                    <a:pt x="6511117" y="0"/>
                  </a:lnTo>
                  <a:lnTo>
                    <a:pt x="6511117" y="6511117"/>
                  </a:lnTo>
                  <a:lnTo>
                    <a:pt x="0" y="65111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434522" y="255524"/>
              <a:ext cx="5724792" cy="2035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4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15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Needing Volunteers</a:t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434522" y="2778886"/>
              <a:ext cx="5724792" cy="621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Universities</a:t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393700" y="4041729"/>
              <a:ext cx="6092017" cy="621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Sorority/ Fraternity</a:t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93700" y="5277311"/>
              <a:ext cx="6193617" cy="621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Government Entities</a:t>
              </a:r>
              <a:endParaRPr/>
            </a:p>
          </p:txBody>
        </p:sp>
      </p:grpSp>
      <p:sp>
        <p:nvSpPr>
          <p:cNvPr id="138" name="Google Shape;138;p4"/>
          <p:cNvSpPr/>
          <p:nvPr/>
        </p:nvSpPr>
        <p:spPr>
          <a:xfrm>
            <a:off x="16017248" y="5403663"/>
            <a:ext cx="2270752" cy="4883337"/>
          </a:xfrm>
          <a:custGeom>
            <a:rect b="b" l="l" r="r" t="t"/>
            <a:pathLst>
              <a:path extrusionOk="0" h="4883337" w="2270752">
                <a:moveTo>
                  <a:pt x="0" y="0"/>
                </a:moveTo>
                <a:lnTo>
                  <a:pt x="2270752" y="0"/>
                </a:lnTo>
                <a:lnTo>
                  <a:pt x="2270752" y="4883337"/>
                </a:lnTo>
                <a:lnTo>
                  <a:pt x="0" y="4883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9F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1423102" y="1204055"/>
            <a:ext cx="8713949" cy="8713949"/>
          </a:xfrm>
          <a:custGeom>
            <a:rect b="b" l="l" r="r" t="t"/>
            <a:pathLst>
              <a:path extrusionOk="0" h="8713949" w="8713949">
                <a:moveTo>
                  <a:pt x="0" y="0"/>
                </a:moveTo>
                <a:lnTo>
                  <a:pt x="8713949" y="0"/>
                </a:lnTo>
                <a:lnTo>
                  <a:pt x="8713949" y="8713950"/>
                </a:lnTo>
                <a:lnTo>
                  <a:pt x="0" y="8713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10137051" y="696502"/>
            <a:ext cx="7122249" cy="4122188"/>
            <a:chOff x="0" y="0"/>
            <a:chExt cx="9496332" cy="5496251"/>
          </a:xfrm>
        </p:grpSpPr>
        <p:sp>
          <p:nvSpPr>
            <p:cNvPr id="145" name="Google Shape;145;p5"/>
            <p:cNvSpPr/>
            <p:nvPr/>
          </p:nvSpPr>
          <p:spPr>
            <a:xfrm flipH="1">
              <a:off x="0" y="154565"/>
              <a:ext cx="9496332" cy="5341686"/>
            </a:xfrm>
            <a:custGeom>
              <a:rect b="b" l="l" r="r" t="t"/>
              <a:pathLst>
                <a:path extrusionOk="0" h="5341686" w="9496332">
                  <a:moveTo>
                    <a:pt x="9496332" y="0"/>
                  </a:moveTo>
                  <a:lnTo>
                    <a:pt x="0" y="0"/>
                  </a:lnTo>
                  <a:lnTo>
                    <a:pt x="0" y="5341687"/>
                  </a:lnTo>
                  <a:lnTo>
                    <a:pt x="9496332" y="5341687"/>
                  </a:lnTo>
                  <a:lnTo>
                    <a:pt x="9496332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flipH="1">
              <a:off x="877978" y="0"/>
              <a:ext cx="8618354" cy="4847824"/>
            </a:xfrm>
            <a:custGeom>
              <a:rect b="b" l="l" r="r" t="t"/>
              <a:pathLst>
                <a:path extrusionOk="0" h="4847824" w="8618354">
                  <a:moveTo>
                    <a:pt x="8618354" y="0"/>
                  </a:moveTo>
                  <a:lnTo>
                    <a:pt x="0" y="0"/>
                  </a:lnTo>
                  <a:lnTo>
                    <a:pt x="0" y="4847824"/>
                  </a:lnTo>
                  <a:lnTo>
                    <a:pt x="8618354" y="4847824"/>
                  </a:lnTo>
                  <a:lnTo>
                    <a:pt x="8618354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108140" y="842207"/>
              <a:ext cx="8096406" cy="2444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5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94">
                  <a:solidFill>
                    <a:srgbClr val="1F304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Our Business Model</a:t>
              </a:r>
              <a:endParaRPr/>
            </a:p>
          </p:txBody>
        </p:sp>
      </p:grpSp>
      <p:sp>
        <p:nvSpPr>
          <p:cNvPr id="148" name="Google Shape;148;p5"/>
          <p:cNvSpPr/>
          <p:nvPr/>
        </p:nvSpPr>
        <p:spPr>
          <a:xfrm>
            <a:off x="1705420" y="1437463"/>
            <a:ext cx="4123567" cy="8247133"/>
          </a:xfrm>
          <a:custGeom>
            <a:rect b="b" l="l" r="r" t="t"/>
            <a:pathLst>
              <a:path extrusionOk="0" h="8247133" w="4123567">
                <a:moveTo>
                  <a:pt x="0" y="0"/>
                </a:moveTo>
                <a:lnTo>
                  <a:pt x="4123566" y="0"/>
                </a:lnTo>
                <a:lnTo>
                  <a:pt x="4123566" y="8247134"/>
                </a:lnTo>
                <a:lnTo>
                  <a:pt x="0" y="8247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 flipH="1">
            <a:off x="5731167" y="1437463"/>
            <a:ext cx="4123567" cy="8247133"/>
          </a:xfrm>
          <a:custGeom>
            <a:rect b="b" l="l" r="r" t="t"/>
            <a:pathLst>
              <a:path extrusionOk="0" h="8247133" w="4123567">
                <a:moveTo>
                  <a:pt x="4123567" y="0"/>
                </a:moveTo>
                <a:lnTo>
                  <a:pt x="0" y="0"/>
                </a:lnTo>
                <a:lnTo>
                  <a:pt x="0" y="8247134"/>
                </a:lnTo>
                <a:lnTo>
                  <a:pt x="4123567" y="8247134"/>
                </a:lnTo>
                <a:lnTo>
                  <a:pt x="4123567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 rot="5400000">
            <a:off x="5944761" y="5740361"/>
            <a:ext cx="3885168" cy="3998130"/>
          </a:xfrm>
          <a:custGeom>
            <a:rect b="b" l="l" r="r" t="t"/>
            <a:pathLst>
              <a:path extrusionOk="0" h="3998130" w="3885168">
                <a:moveTo>
                  <a:pt x="0" y="0"/>
                </a:moveTo>
                <a:lnTo>
                  <a:pt x="3885168" y="0"/>
                </a:lnTo>
                <a:lnTo>
                  <a:pt x="3885168" y="3998130"/>
                </a:lnTo>
                <a:lnTo>
                  <a:pt x="0" y="3998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20794" l="-124100" r="-311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 rot="-5400000">
            <a:off x="1423102" y="5377946"/>
            <a:ext cx="8713949" cy="366167"/>
          </a:xfrm>
          <a:custGeom>
            <a:rect b="b" l="l" r="r" t="t"/>
            <a:pathLst>
              <a:path extrusionOk="0" h="366167" w="8713949">
                <a:moveTo>
                  <a:pt x="0" y="0"/>
                </a:moveTo>
                <a:lnTo>
                  <a:pt x="8713949" y="0"/>
                </a:lnTo>
                <a:lnTo>
                  <a:pt x="8713949" y="366167"/>
                </a:lnTo>
                <a:lnTo>
                  <a:pt x="0" y="366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-176" t="-560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 rot="9500352">
            <a:off x="2550645" y="6420244"/>
            <a:ext cx="4155665" cy="4065694"/>
          </a:xfrm>
          <a:custGeom>
            <a:rect b="b" l="l" r="r" t="t"/>
            <a:pathLst>
              <a:path extrusionOk="0" h="4065694" w="4155665">
                <a:moveTo>
                  <a:pt x="0" y="0"/>
                </a:moveTo>
                <a:lnTo>
                  <a:pt x="4155665" y="0"/>
                </a:lnTo>
                <a:lnTo>
                  <a:pt x="4155665" y="4065694"/>
                </a:lnTo>
                <a:lnTo>
                  <a:pt x="0" y="406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-130112" l="-12513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865668" y="5812047"/>
            <a:ext cx="4082773" cy="358166"/>
          </a:xfrm>
          <a:custGeom>
            <a:rect b="b" l="l" r="r" t="t"/>
            <a:pathLst>
              <a:path extrusionOk="0" h="358166" w="4082773">
                <a:moveTo>
                  <a:pt x="0" y="0"/>
                </a:moveTo>
                <a:lnTo>
                  <a:pt x="4082773" y="0"/>
                </a:lnTo>
                <a:lnTo>
                  <a:pt x="4082773" y="358166"/>
                </a:lnTo>
                <a:lnTo>
                  <a:pt x="0" y="358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16410" r="-92720" t="-560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 rot="10800000">
            <a:off x="11909698" y="4975077"/>
            <a:ext cx="6378302" cy="5309937"/>
          </a:xfrm>
          <a:custGeom>
            <a:rect b="b" l="l" r="r" t="t"/>
            <a:pathLst>
              <a:path extrusionOk="0" h="5309937" w="6378302">
                <a:moveTo>
                  <a:pt x="6378302" y="5309936"/>
                </a:moveTo>
                <a:lnTo>
                  <a:pt x="0" y="5309936"/>
                </a:lnTo>
                <a:lnTo>
                  <a:pt x="0" y="0"/>
                </a:lnTo>
                <a:lnTo>
                  <a:pt x="6378302" y="0"/>
                </a:lnTo>
                <a:lnTo>
                  <a:pt x="6378302" y="5309936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 rot="10800000">
            <a:off x="0" y="-156386"/>
            <a:ext cx="5031683" cy="4975077"/>
          </a:xfrm>
          <a:custGeom>
            <a:rect b="b" l="l" r="r" t="t"/>
            <a:pathLst>
              <a:path extrusionOk="0" h="4975077" w="5031683">
                <a:moveTo>
                  <a:pt x="5031683" y="4975076"/>
                </a:moveTo>
                <a:lnTo>
                  <a:pt x="0" y="4975076"/>
                </a:lnTo>
                <a:lnTo>
                  <a:pt x="0" y="0"/>
                </a:lnTo>
                <a:lnTo>
                  <a:pt x="5031683" y="0"/>
                </a:lnTo>
                <a:lnTo>
                  <a:pt x="5031683" y="4975076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274958" y="4879374"/>
            <a:ext cx="4688202" cy="681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49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Volunteers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5260239" y="4705686"/>
            <a:ext cx="4688202" cy="681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49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Orgs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7264149" y="2887388"/>
            <a:ext cx="1057602" cy="1675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55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$ 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2538840" y="3487890"/>
            <a:ext cx="2477197" cy="148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95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FREE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3242771" y="7047411"/>
            <a:ext cx="2928921" cy="899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1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Sponsors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4420513" y="7889358"/>
            <a:ext cx="595524" cy="3013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3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$</a:t>
            </a:r>
            <a:endParaRPr/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1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7419549" y="7283831"/>
            <a:ext cx="746802" cy="11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56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$ 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6502607" y="6417930"/>
            <a:ext cx="2808896" cy="899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17">
                <a:solidFill>
                  <a:srgbClr val="1F30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Charities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 flipH="1">
            <a:off x="-3223701" y="2548118"/>
            <a:ext cx="21511701" cy="11306565"/>
          </a:xfrm>
          <a:custGeom>
            <a:rect b="b" l="l" r="r" t="t"/>
            <a:pathLst>
              <a:path extrusionOk="0" h="11306565" w="21511701">
                <a:moveTo>
                  <a:pt x="0" y="11306565"/>
                </a:moveTo>
                <a:lnTo>
                  <a:pt x="21511701" y="11306565"/>
                </a:lnTo>
                <a:lnTo>
                  <a:pt x="21511701" y="0"/>
                </a:lnTo>
                <a:lnTo>
                  <a:pt x="0" y="0"/>
                </a:lnTo>
                <a:lnTo>
                  <a:pt x="0" y="1130656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451" r="-4451" t="-178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3374178" y="2278644"/>
            <a:ext cx="9899701" cy="5729713"/>
            <a:chOff x="0" y="0"/>
            <a:chExt cx="13199602" cy="7639617"/>
          </a:xfrm>
        </p:grpSpPr>
        <p:sp>
          <p:nvSpPr>
            <p:cNvPr id="170" name="Google Shape;170;p6"/>
            <p:cNvSpPr/>
            <p:nvPr/>
          </p:nvSpPr>
          <p:spPr>
            <a:xfrm flipH="1">
              <a:off x="0" y="214841"/>
              <a:ext cx="13199602" cy="7424776"/>
            </a:xfrm>
            <a:custGeom>
              <a:rect b="b" l="l" r="r" t="t"/>
              <a:pathLst>
                <a:path extrusionOk="0" h="7424776" w="13199602">
                  <a:moveTo>
                    <a:pt x="13199602" y="0"/>
                  </a:moveTo>
                  <a:lnTo>
                    <a:pt x="0" y="0"/>
                  </a:lnTo>
                  <a:lnTo>
                    <a:pt x="0" y="7424776"/>
                  </a:lnTo>
                  <a:lnTo>
                    <a:pt x="13199602" y="7424776"/>
                  </a:lnTo>
                  <a:lnTo>
                    <a:pt x="13199602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flipH="1">
              <a:off x="1220361" y="0"/>
              <a:ext cx="11979241" cy="6738323"/>
            </a:xfrm>
            <a:custGeom>
              <a:rect b="b" l="l" r="r" t="t"/>
              <a:pathLst>
                <a:path extrusionOk="0" h="6738323" w="11979241">
                  <a:moveTo>
                    <a:pt x="11979241" y="0"/>
                  </a:moveTo>
                  <a:lnTo>
                    <a:pt x="0" y="0"/>
                  </a:lnTo>
                  <a:lnTo>
                    <a:pt x="0" y="6738323"/>
                  </a:lnTo>
                  <a:lnTo>
                    <a:pt x="11979241" y="6738323"/>
                  </a:lnTo>
                  <a:lnTo>
                    <a:pt x="11979241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6"/>
          <p:cNvSpPr/>
          <p:nvPr/>
        </p:nvSpPr>
        <p:spPr>
          <a:xfrm flipH="1" rot="10800000">
            <a:off x="0" y="-3722019"/>
            <a:ext cx="16258852" cy="8545664"/>
          </a:xfrm>
          <a:custGeom>
            <a:rect b="b" l="l" r="r" t="t"/>
            <a:pathLst>
              <a:path extrusionOk="0" h="8545664" w="16258852">
                <a:moveTo>
                  <a:pt x="0" y="8545664"/>
                </a:moveTo>
                <a:lnTo>
                  <a:pt x="16258852" y="8545664"/>
                </a:lnTo>
                <a:lnTo>
                  <a:pt x="16258852" y="0"/>
                </a:lnTo>
                <a:lnTo>
                  <a:pt x="0" y="0"/>
                </a:lnTo>
                <a:lnTo>
                  <a:pt x="0" y="854566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451" r="-4451" t="-178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699670" y="3819942"/>
            <a:ext cx="8574209" cy="1533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1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0" y="-991293"/>
            <a:ext cx="18104541" cy="12146501"/>
          </a:xfrm>
          <a:custGeom>
            <a:rect b="b" l="l" r="r" t="t"/>
            <a:pathLst>
              <a:path extrusionOk="0" h="12146501" w="18104541">
                <a:moveTo>
                  <a:pt x="0" y="0"/>
                </a:moveTo>
                <a:lnTo>
                  <a:pt x="18104541" y="0"/>
                </a:lnTo>
                <a:lnTo>
                  <a:pt x="18104541" y="12146501"/>
                </a:lnTo>
                <a:lnTo>
                  <a:pt x="0" y="12146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064117" y="550813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8" y="0"/>
                </a:lnTo>
                <a:lnTo>
                  <a:pt x="1218668" y="1218668"/>
                </a:lnTo>
                <a:lnTo>
                  <a:pt x="0" y="1218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19366" y="6412705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8" y="0"/>
                </a:lnTo>
                <a:lnTo>
                  <a:pt x="1218668" y="1218669"/>
                </a:lnTo>
                <a:lnTo>
                  <a:pt x="0" y="1218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9802531" y="9258300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9" y="0"/>
                </a:lnTo>
                <a:lnTo>
                  <a:pt x="1218669" y="1218669"/>
                </a:lnTo>
                <a:lnTo>
                  <a:pt x="0" y="1218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2948013" y="6789688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9" y="0"/>
                </a:lnTo>
                <a:lnTo>
                  <a:pt x="1218669" y="1218668"/>
                </a:lnTo>
                <a:lnTo>
                  <a:pt x="0" y="1218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4735290" y="3829911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8" y="0"/>
                </a:lnTo>
                <a:lnTo>
                  <a:pt x="1218668" y="1218669"/>
                </a:lnTo>
                <a:lnTo>
                  <a:pt x="0" y="1218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3516621" y="266488"/>
            <a:ext cx="1218669" cy="1218669"/>
          </a:xfrm>
          <a:custGeom>
            <a:rect b="b" l="l" r="r" t="t"/>
            <a:pathLst>
              <a:path extrusionOk="0" h="1218669" w="1218669">
                <a:moveTo>
                  <a:pt x="0" y="0"/>
                </a:moveTo>
                <a:lnTo>
                  <a:pt x="1218669" y="0"/>
                </a:lnTo>
                <a:lnTo>
                  <a:pt x="1218669" y="1218668"/>
                </a:lnTo>
                <a:lnTo>
                  <a:pt x="0" y="1218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2567146" y="1104289"/>
            <a:ext cx="761734" cy="761734"/>
          </a:xfrm>
          <a:custGeom>
            <a:rect b="b" l="l" r="r" t="t"/>
            <a:pathLst>
              <a:path extrusionOk="0" h="761734" w="761734">
                <a:moveTo>
                  <a:pt x="0" y="0"/>
                </a:moveTo>
                <a:lnTo>
                  <a:pt x="761734" y="0"/>
                </a:lnTo>
                <a:lnTo>
                  <a:pt x="761734" y="761734"/>
                </a:lnTo>
                <a:lnTo>
                  <a:pt x="0" y="761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958482" y="-495247"/>
            <a:ext cx="761734" cy="761734"/>
          </a:xfrm>
          <a:custGeom>
            <a:rect b="b" l="l" r="r" t="t"/>
            <a:pathLst>
              <a:path extrusionOk="0" h="761734" w="761734">
                <a:moveTo>
                  <a:pt x="0" y="0"/>
                </a:moveTo>
                <a:lnTo>
                  <a:pt x="761734" y="0"/>
                </a:lnTo>
                <a:lnTo>
                  <a:pt x="761734" y="761735"/>
                </a:lnTo>
                <a:lnTo>
                  <a:pt x="0" y="761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671403" y="9867634"/>
            <a:ext cx="761734" cy="761734"/>
          </a:xfrm>
          <a:custGeom>
            <a:rect b="b" l="l" r="r" t="t"/>
            <a:pathLst>
              <a:path extrusionOk="0" h="761734" w="761734">
                <a:moveTo>
                  <a:pt x="0" y="0"/>
                </a:moveTo>
                <a:lnTo>
                  <a:pt x="761734" y="0"/>
                </a:lnTo>
                <a:lnTo>
                  <a:pt x="761734" y="761735"/>
                </a:lnTo>
                <a:lnTo>
                  <a:pt x="0" y="761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-342369" y="7439666"/>
            <a:ext cx="761734" cy="761734"/>
          </a:xfrm>
          <a:custGeom>
            <a:rect b="b" l="l" r="r" t="t"/>
            <a:pathLst>
              <a:path extrusionOk="0" h="761734" w="761734">
                <a:moveTo>
                  <a:pt x="0" y="0"/>
                </a:moveTo>
                <a:lnTo>
                  <a:pt x="761735" y="0"/>
                </a:lnTo>
                <a:lnTo>
                  <a:pt x="761735" y="761735"/>
                </a:lnTo>
                <a:lnTo>
                  <a:pt x="0" y="761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9520296" y="8315701"/>
            <a:ext cx="564469" cy="564469"/>
          </a:xfrm>
          <a:custGeom>
            <a:rect b="b" l="l" r="r" t="t"/>
            <a:pathLst>
              <a:path extrusionOk="0" h="564469" w="564469">
                <a:moveTo>
                  <a:pt x="0" y="0"/>
                </a:moveTo>
                <a:lnTo>
                  <a:pt x="564470" y="0"/>
                </a:lnTo>
                <a:lnTo>
                  <a:pt x="564470" y="564469"/>
                </a:lnTo>
                <a:lnTo>
                  <a:pt x="0" y="564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 flipH="1">
            <a:off x="2236608" y="967158"/>
            <a:ext cx="4092356" cy="4114800"/>
          </a:xfrm>
          <a:custGeom>
            <a:rect b="b" l="l" r="r" t="t"/>
            <a:pathLst>
              <a:path extrusionOk="0" h="4114800" w="4092356">
                <a:moveTo>
                  <a:pt x="4092355" y="0"/>
                </a:moveTo>
                <a:lnTo>
                  <a:pt x="0" y="0"/>
                </a:lnTo>
                <a:lnTo>
                  <a:pt x="0" y="4114800"/>
                </a:lnTo>
                <a:lnTo>
                  <a:pt x="4092355" y="4114800"/>
                </a:lnTo>
                <a:lnTo>
                  <a:pt x="4092355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 flipH="1" rot="10800000">
            <a:off x="11904041" y="4451828"/>
            <a:ext cx="3900364" cy="3921756"/>
          </a:xfrm>
          <a:custGeom>
            <a:rect b="b" l="l" r="r" t="t"/>
            <a:pathLst>
              <a:path extrusionOk="0" h="3921756" w="3900364">
                <a:moveTo>
                  <a:pt x="0" y="3921755"/>
                </a:moveTo>
                <a:lnTo>
                  <a:pt x="3900364" y="3921755"/>
                </a:lnTo>
                <a:lnTo>
                  <a:pt x="3900364" y="0"/>
                </a:lnTo>
                <a:lnTo>
                  <a:pt x="0" y="0"/>
                </a:lnTo>
                <a:lnTo>
                  <a:pt x="0" y="3921755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