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A0E15-88D6-4C43-BF47-A1D39B2B6AE7}" v="204" dt="2024-04-26T10:47:0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20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3928374"/>
            <a:ext cx="10351007" cy="1346485"/>
          </a:xfrm>
        </p:spPr>
        <p:txBody>
          <a:bodyPr>
            <a:normAutofit/>
          </a:bodyPr>
          <a:lstStyle/>
          <a:p>
            <a:r>
              <a:rPr lang="en-US" sz="4500"/>
              <a:t>Sales  </a:t>
            </a:r>
            <a:br>
              <a:rPr lang="en-US" sz="4500"/>
            </a:br>
            <a:r>
              <a:rPr lang="en-US" sz="4500"/>
              <a:t>Belgium |France |Netherlands     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5431808"/>
            <a:ext cx="10351006" cy="491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Doli Kumari</a:t>
            </a:r>
          </a:p>
        </p:txBody>
      </p:sp>
      <p:pic>
        <p:nvPicPr>
          <p:cNvPr id="5" name="Picture 4" descr="A red white and blue flag&#10;&#10;Description automatically generated">
            <a:extLst>
              <a:ext uri="{FF2B5EF4-FFF2-40B4-BE49-F238E27FC236}">
                <a16:creationId xmlns:a16="http://schemas.microsoft.com/office/drawing/2014/main" id="{BF0E6BF1-CACC-6C06-B335-07FC7951A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8" r="11629" b="-1"/>
          <a:stretch/>
        </p:blipFill>
        <p:spPr>
          <a:xfrm>
            <a:off x="3" y="17"/>
            <a:ext cx="4059936" cy="3471165"/>
          </a:xfrm>
          <a:prstGeom prst="rect">
            <a:avLst/>
          </a:prstGeom>
        </p:spPr>
      </p:pic>
      <p:pic>
        <p:nvPicPr>
          <p:cNvPr id="6" name="Picture 5" descr="A flag of the national flag of belgium&#10;&#10;Description automatically generated">
            <a:extLst>
              <a:ext uri="{FF2B5EF4-FFF2-40B4-BE49-F238E27FC236}">
                <a16:creationId xmlns:a16="http://schemas.microsoft.com/office/drawing/2014/main" id="{ECF158A4-C494-7722-741F-B6FCAE2CE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" r="-1" b="893"/>
          <a:stretch/>
        </p:blipFill>
        <p:spPr>
          <a:xfrm>
            <a:off x="4059939" y="-15"/>
            <a:ext cx="4059936" cy="3474720"/>
          </a:xfrm>
          <a:prstGeom prst="rect">
            <a:avLst/>
          </a:prstGeom>
        </p:spPr>
      </p:pic>
      <p:pic>
        <p:nvPicPr>
          <p:cNvPr id="4" name="Picture 3" descr="A red white and blue flag&#10;&#10;Description automatically generated">
            <a:extLst>
              <a:ext uri="{FF2B5EF4-FFF2-40B4-BE49-F238E27FC236}">
                <a16:creationId xmlns:a16="http://schemas.microsoft.com/office/drawing/2014/main" id="{3AF590C8-D26D-4191-B2A2-493828679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8" r="11485" b="1"/>
          <a:stretch/>
        </p:blipFill>
        <p:spPr>
          <a:xfrm>
            <a:off x="8119878" y="-2"/>
            <a:ext cx="4072122" cy="3471180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5BB73-9844-1862-5E79-AA4409020E78}"/>
              </a:ext>
            </a:extLst>
          </p:cNvPr>
          <p:cNvSpPr txBox="1"/>
          <p:nvPr/>
        </p:nvSpPr>
        <p:spPr>
          <a:xfrm>
            <a:off x="4784057" y="4176216"/>
            <a:ext cx="6645925" cy="12965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Visuals for Belgium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31F237-03CB-DDFE-E3DD-0411C8849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4" r="6867" b="1"/>
          <a:stretch/>
        </p:blipFill>
        <p:spPr>
          <a:xfrm>
            <a:off x="20" y="2122218"/>
            <a:ext cx="3730732" cy="4735782"/>
          </a:xfrm>
          <a:custGeom>
            <a:avLst/>
            <a:gdLst/>
            <a:ahLst/>
            <a:cxnLst/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</p:spPr>
      </p:pic>
      <p:pic>
        <p:nvPicPr>
          <p:cNvPr id="4" name="Picture 3" descr="A pie chart with numbers and a graph&#10;&#10;Description automatically generated">
            <a:extLst>
              <a:ext uri="{FF2B5EF4-FFF2-40B4-BE49-F238E27FC236}">
                <a16:creationId xmlns:a16="http://schemas.microsoft.com/office/drawing/2014/main" id="{12B5C936-63A7-C4AA-1BED-D8ED1D6B1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0" b="1"/>
          <a:stretch/>
        </p:blipFill>
        <p:spPr>
          <a:xfrm>
            <a:off x="1081982" y="-4332"/>
            <a:ext cx="4242816" cy="2454158"/>
          </a:xfrm>
          <a:custGeom>
            <a:avLst/>
            <a:gdLst/>
            <a:ahLst/>
            <a:cxnLst/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</p:spPr>
      </p:pic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ED9FA87-F10D-10DE-7380-B1CCE529E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4" r="40115" b="-1"/>
          <a:stretch/>
        </p:blipFill>
        <p:spPr>
          <a:xfrm>
            <a:off x="6849509" y="349319"/>
            <a:ext cx="4575481" cy="3214769"/>
          </a:xfrm>
          <a:custGeom>
            <a:avLst/>
            <a:gdLst/>
            <a:ahLst/>
            <a:cxnLst/>
            <a:rect l="l" t="t" r="r" b="b"/>
            <a:pathLst>
              <a:path w="3182112" h="3182112">
                <a:moveTo>
                  <a:pt x="1591056" y="0"/>
                </a:moveTo>
                <a:cubicBezTo>
                  <a:pt x="2469772" y="0"/>
                  <a:pt x="3182112" y="712340"/>
                  <a:pt x="3182112" y="1591056"/>
                </a:cubicBezTo>
                <a:cubicBezTo>
                  <a:pt x="3182112" y="2469772"/>
                  <a:pt x="2469772" y="3182112"/>
                  <a:pt x="1591056" y="3182112"/>
                </a:cubicBezTo>
                <a:cubicBezTo>
                  <a:pt x="712340" y="3182112"/>
                  <a:pt x="0" y="2469772"/>
                  <a:pt x="0" y="1591056"/>
                </a:cubicBezTo>
                <a:cubicBezTo>
                  <a:pt x="0" y="712340"/>
                  <a:pt x="712340" y="0"/>
                  <a:pt x="1591056" y="0"/>
                </a:cubicBezTo>
                <a:close/>
              </a:path>
            </a:pathLst>
          </a:cu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764B20-41E4-4DFF-8614-E74A127D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65924" y="4389120"/>
            <a:ext cx="0" cy="24688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078161C5-6864-0719-76AA-0C4DFD45D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15" r="11250" b="-1"/>
          <a:stretch/>
        </p:blipFill>
        <p:spPr>
          <a:xfrm>
            <a:off x="-24" y="-23"/>
            <a:ext cx="12192000" cy="6855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6A954E-16B3-A99E-337E-7ED3E44F4C7E}"/>
              </a:ext>
            </a:extLst>
          </p:cNvPr>
          <p:cNvSpPr txBox="1"/>
          <p:nvPr/>
        </p:nvSpPr>
        <p:spPr>
          <a:xfrm>
            <a:off x="1078992" y="3346704"/>
            <a:ext cx="5920896" cy="1783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Visuals for France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BCFCF52E-EB90-479D-A713-91E7F2DE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76" r="32237" b="2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674F5D-AD12-4C0E-AC77-27EEB092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3378068"/>
            <a:ext cx="0" cy="3479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63B6B9E-D6B5-D3D5-2CC1-7CDAFBB27D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3"/>
          <a:stretch/>
        </p:blipFill>
        <p:spPr>
          <a:xfrm>
            <a:off x="7816908" y="1584505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0313E-6135-4F0A-5DA3-4CF452BA7AB4}"/>
              </a:ext>
            </a:extLst>
          </p:cNvPr>
          <p:cNvSpPr txBox="1"/>
          <p:nvPr/>
        </p:nvSpPr>
        <p:spPr>
          <a:xfrm>
            <a:off x="7902054" y="1357952"/>
            <a:ext cx="3940007" cy="2769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Visuals for Netherlands</a:t>
            </a:r>
          </a:p>
        </p:txBody>
      </p:sp>
      <p:pic>
        <p:nvPicPr>
          <p:cNvPr id="3" name="Picture 2" descr="A graph with blue squares&#10;&#10;Description automatically generated">
            <a:extLst>
              <a:ext uri="{FF2B5EF4-FFF2-40B4-BE49-F238E27FC236}">
                <a16:creationId xmlns:a16="http://schemas.microsoft.com/office/drawing/2014/main" id="{BC42EEBC-7790-36D4-9D32-888EA619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1" y="1432994"/>
            <a:ext cx="5393371" cy="1698911"/>
          </a:xfrm>
          <a:prstGeom prst="rect">
            <a:avLst/>
          </a:prstGeom>
        </p:spPr>
      </p:pic>
      <p:pic>
        <p:nvPicPr>
          <p:cNvPr id="4" name="Picture 3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181AC48D-5B20-5CDF-B7DB-A640CC95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11" y="3688210"/>
            <a:ext cx="4030131" cy="21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0619B-2039-C1CC-84FC-D5F9B1AF5699}"/>
              </a:ext>
            </a:extLst>
          </p:cNvPr>
          <p:cNvSpPr txBox="1"/>
          <p:nvPr/>
        </p:nvSpPr>
        <p:spPr>
          <a:xfrm>
            <a:off x="758824" y="2607732"/>
            <a:ext cx="8412480" cy="31743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83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Sales   Belgium |France |Netherlands     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2024-04-26T10:23:45Z</dcterms:created>
  <dcterms:modified xsi:type="dcterms:W3CDTF">2024-04-26T10:48:01Z</dcterms:modified>
</cp:coreProperties>
</file>