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E725-0443-43FA-BC75-228C27890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D0614-7704-48E6-B33B-90F0126CA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4406E-DB2E-4A25-ADE6-C84CBE6B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A69-43A6-4859-99E4-99576E20F7B3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F5599-7099-49B6-8D24-7C31641E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B8869-9C1E-4585-8473-A30C7390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D8B4-27A2-4F1F-96D2-F99840EF4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4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9035-7169-4852-BCCB-10927CE1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CC261-98CD-4159-8166-2B89F4B77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03A80-7B9D-40A4-A07E-0C2FB12C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A69-43A6-4859-99E4-99576E20F7B3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5BC83-F098-4B3B-BBBF-A5D5C8A3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77408-2C89-4127-BFA7-24D88AF6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D8B4-27A2-4F1F-96D2-F99840EF4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49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9EC406-A6BD-4747-ABE1-8F6321D89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7DE9F-4E70-4EF8-A5A1-752B2EB41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1CC7C-41E0-4990-B243-548347EE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A69-43A6-4859-99E4-99576E20F7B3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CBCA5-0C45-4FCC-8D1B-DCA5F198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9391B-C3DE-48C1-9139-639E0421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D8B4-27A2-4F1F-96D2-F99840EF4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47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56B9-142F-43B1-AE48-EF21D7843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F45B1-4AFF-4D69-BF61-812221035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5EB03-BA6D-49BF-A1ED-EE06288E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A69-43A6-4859-99E4-99576E20F7B3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E2BC4-699C-49EE-82FB-38E3EBDB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0EF79-AB59-4E4F-9346-2B778821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D8B4-27A2-4F1F-96D2-F99840EF4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64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B301-9FCF-45E5-AF04-D6CEBE3D5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14A36-F7B1-4341-BE07-AF9F6F68E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F9DC1-9CBF-48A5-9A64-FD39FF9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A69-43A6-4859-99E4-99576E20F7B3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276FE-D4E9-44A4-A7EC-AD34584F6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D5B5C-DF2D-41CE-A13B-BFFF22DD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D8B4-27A2-4F1F-96D2-F99840EF4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21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D332-F9DE-4F6F-9E10-FA26421A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CA993-FA41-4EA1-9EF6-38F9AF129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2C1CD-236B-48DC-B4E7-79E547112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9FC95-AA9C-45DA-B723-B2A17035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A69-43A6-4859-99E4-99576E20F7B3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75C6C-33F0-41F3-8E8B-C1415942D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79ACF-D728-4787-9679-6DEB0894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D8B4-27A2-4F1F-96D2-F99840EF4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1A1D-4047-4CE3-9DAB-60C957B65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BCBE7-0BBE-4208-9D3C-00B3CB3CF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558A0-B755-4772-BF11-6D5F35399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927F4-EBE9-4265-B6C9-F0ADD96EB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C6E626-FADA-4F5F-A6AD-59C521824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F62BE9-2835-4F43-9FE4-E8AB4B49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A69-43A6-4859-99E4-99576E20F7B3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C1689B-6390-47FE-8B13-669E3C35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1A6C6A-5A7D-4D06-B249-79DEC74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D8B4-27A2-4F1F-96D2-F99840EF4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67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6EBF-F85E-471E-B512-9C2AF1DA1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0B662F-F3FC-4D1E-A1ED-B080E032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A69-43A6-4859-99E4-99576E20F7B3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FE502-AEA6-4FF1-A49C-2FC1CE22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87A1C-6FCD-4675-B08A-E5EF75EC0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D8B4-27A2-4F1F-96D2-F99840EF4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80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274795-BE5C-41EF-9D83-29908BD0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A69-43A6-4859-99E4-99576E20F7B3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1B77D8-6836-4ADA-8627-6E51C24D4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2156-E41C-4996-B9A0-F3AA5B12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D8B4-27A2-4F1F-96D2-F99840EF4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14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E5CBF-B6D8-4388-B9A3-AF5C34B4D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2489C-0672-4F99-A376-07E57C86A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27A72-BA24-4D2D-BB6E-896E00B4E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B58BD-C5E9-4978-9F9E-0A0E63FB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A69-43A6-4859-99E4-99576E20F7B3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C80C5-BE2C-4569-927E-8EC3AD8C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36B6E-F86F-416D-9D84-6B8071993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D8B4-27A2-4F1F-96D2-F99840EF4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18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866D-4BBD-447E-A404-D4B9C4D7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D139A8-B216-4442-8943-B7002F6FE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D43F0-BE9D-4EE1-99BC-04CBDB2D7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8A64-093E-46D2-BED2-36610B68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A69-43A6-4859-99E4-99576E20F7B3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179C4-FF28-4342-8806-8CC51168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7BE67-2A41-406B-8982-C9FB3851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D8B4-27A2-4F1F-96D2-F99840EF4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49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7E39C8-D655-4B48-85B6-F48AC145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5D0A1-6B9E-4B82-B7D7-11597DD4A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B5038-F751-4D60-9185-627FB8D34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D4A69-43A6-4859-99E4-99576E20F7B3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62923-82B6-4167-9F44-4BD3AE685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6B92F-EEBC-4021-B26D-08D7B0D3A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1D8B4-27A2-4F1F-96D2-F99840EF4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83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D1AE93FA-F05F-4496-88F9-0E9DEAE87DAC}"/>
              </a:ext>
            </a:extLst>
          </p:cNvPr>
          <p:cNvGrpSpPr/>
          <p:nvPr/>
        </p:nvGrpSpPr>
        <p:grpSpPr>
          <a:xfrm rot="5400000">
            <a:off x="5332168" y="796804"/>
            <a:ext cx="232263" cy="5741377"/>
            <a:chOff x="2672862" y="474785"/>
            <a:chExt cx="395653" cy="57413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878635E-5FBF-471C-ABD7-A53BD0D90FCC}"/>
                </a:ext>
              </a:extLst>
            </p:cNvPr>
            <p:cNvSpPr/>
            <p:nvPr/>
          </p:nvSpPr>
          <p:spPr>
            <a:xfrm>
              <a:off x="2672862" y="474785"/>
              <a:ext cx="395653" cy="57413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1D95BA2-3AFA-4828-BA96-28C946665D5B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5890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983C24-4973-4D58-980C-4C919870014D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7414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732257-DDD3-49FD-9671-17B3538A86EA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8938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38A59A4-8CBD-499A-8A27-790C13C5D9AD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10462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1E984EE-FA5B-4D39-BE94-C253AC00600F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11986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E9D9D9D-8552-4EC2-ADF5-D51AFC8FCDB6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13510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DE5259-60D7-488B-AF9C-F48C554750F9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15034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3249556-3FD2-44C7-A347-BC02AC4CB0E5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16558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000693C-C05E-42FD-B089-381B5E570454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18082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A83776-6655-4DD5-AEE7-54B45657435B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19606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0A335F0-BAE9-4250-9154-56366D732E32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21130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116F8BD-64E6-4788-ABBA-EF7491387A67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22654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3814BA-0E92-42BD-ACD5-9445A356012E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24178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3535C1F-4654-4B54-9AB0-B5DAA36ACCF4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25702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00A806E-83F9-48E7-8EBF-F8BF42E618EA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27226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BB50682-8CA2-4411-89EF-4E6D4BBAFEA0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28750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099536-AF4D-497A-98F5-4890D21DE981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30274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0581349-5C68-4A70-9CF3-D49CA122B04C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31798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30D244A-C422-4584-9D12-3E289930099F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33322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756787C-86B2-41A8-ADF8-A5F7814950E3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34846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FBE269D-46B0-4E25-A1BB-50C4DB58AA5C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36370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E4F04D2-4FDB-42D5-AF8B-EAC236AFAA46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37894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6D162A-6977-4B6A-8003-17077FC3A49D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39418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5E59AEE-02EC-4D34-8F78-6690A481EFAB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40942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4D43F88-0AAF-43BA-A5A1-1EE204694093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42466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BC3B303-82DE-4D19-9E15-45EF85DAC378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43990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0B36812-F1CA-4CCF-BD8E-57879D6588F4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45514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CCDC211-3D11-4392-96FB-23A73C751F30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47038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8C48FED-A16C-4030-A379-457534BE5936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48562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C75F776-8354-4B78-964F-E7B5A8B1536D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50086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14CA8CA-A878-4A77-AB6E-E54199BE1E48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51610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6382097-1E81-40E0-A5F0-0F4206461837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53134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2F8CD82-4F2F-49B0-9756-38D20FA36389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54658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8D97D8A-FB93-4D70-AB76-A40A26D410C0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56182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A625F2B-D80C-4362-AC70-629A38EF1FF9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57706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16B84FF-8224-4320-B7E5-54FE4C4440BB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59230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5C776F4-B5C0-44BD-82D6-3B5A065F53AD}"/>
              </a:ext>
            </a:extLst>
          </p:cNvPr>
          <p:cNvGrpSpPr/>
          <p:nvPr/>
        </p:nvGrpSpPr>
        <p:grpSpPr>
          <a:xfrm rot="5400000" flipH="1">
            <a:off x="5332168" y="1063504"/>
            <a:ext cx="232263" cy="5741377"/>
            <a:chOff x="2672862" y="474785"/>
            <a:chExt cx="395653" cy="574137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E54CC1E-A25F-4A83-8F4F-478E945F67C8}"/>
                </a:ext>
              </a:extLst>
            </p:cNvPr>
            <p:cNvSpPr/>
            <p:nvPr/>
          </p:nvSpPr>
          <p:spPr>
            <a:xfrm>
              <a:off x="2672862" y="474785"/>
              <a:ext cx="395653" cy="57413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8EC52D3-7AC3-482F-BF34-C0B9510DE648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5890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0804FB5-6C71-4A50-8ACE-701A9D9EA985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7414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6E49B73-CBBB-4187-8A31-531847025350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8938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12FD910-30B6-40E9-B1A5-FCC41826ECAE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10462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558EAD2-FB69-4F89-BB38-FB34321725B3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11986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E391651-CC64-4948-A281-F6CD3417E489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13510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7E38F3A-DF3F-4591-B574-534322200E44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15034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2CF285B-BF97-4B1A-9215-CC7CE06B276E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16558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022DF12-CC56-4BC2-BECF-5262EDEAEF4F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18082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B5E1A9D-D238-45D5-85CE-9DB4BD5EC5D7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19606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F9BBC04-2A38-4C1C-89A3-762B49C02777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21130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1E83B52-EA62-4298-B825-F9760871193A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22654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F4BCC0C-F820-4088-A8A9-5A88B3E7D603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24178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0C912FD-C6A7-41BD-ADFC-47BA43E8D438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25702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4047E25-462B-4672-8822-410E50C65DC8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27226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3BC3DA5-900D-4748-A73A-F9EAE751C717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28750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25CAD25-2CDC-4619-9A76-33E853CA88A6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30274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E3F2139-B568-49BC-9DA4-E8D3E0A1A715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31798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0C8D69A-8075-45A5-B940-F292406A6435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33322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7D4DB41-DFB7-4F3D-9941-A7B9DDB9A53C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34846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F52AB94-49F2-4645-A974-6A74A5FF0F78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36370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18C83E0-E09D-4A6E-86AB-48AFB7FB3730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37894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51793DA-471D-491B-94D4-3E5448D7E8A3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39418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6738163-1038-48DE-A4E2-F7F2D4211007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40942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D3DFE7A-523E-48D0-B606-09549A5860F4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42466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A85C080-4D52-492F-AAD8-BD60FB631B11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43990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6501085-6F11-4AA0-A74C-D99EF36BF216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45514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CE259C2-1CD2-4993-8803-2D18783D4AC4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47038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8AC6978-BBD4-4036-93B4-896C3D761572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48562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5181B4D-F020-4C3B-B5E3-5E0936EFAF5D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50086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B83C44D-FA1D-4509-84E2-28D4EEA361EB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51610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EA94049-1DEE-4535-8489-652F4CC97B37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53134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C07C21D-5859-4D92-9B36-427112939139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54658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F3563FF-FDA5-48C2-BFD5-C72DB49F5E11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56182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7FA6D77-2D7A-4666-B463-EA179E53C004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57706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EC5F6AA-CE5E-479B-85DF-4D02F8114250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2" y="5923085"/>
              <a:ext cx="395653" cy="11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42A3D9B-4E4B-423F-BB62-84371115ED5E}"/>
              </a:ext>
            </a:extLst>
          </p:cNvPr>
          <p:cNvCxnSpPr>
            <a:cxnSpLocks/>
          </p:cNvCxnSpPr>
          <p:nvPr/>
        </p:nvCxnSpPr>
        <p:spPr>
          <a:xfrm>
            <a:off x="5495403" y="2891206"/>
            <a:ext cx="0" cy="539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7EBAE8A6-254D-4B49-9368-991C14CE0CB3}"/>
              </a:ext>
            </a:extLst>
          </p:cNvPr>
          <p:cNvSpPr/>
          <p:nvPr/>
        </p:nvSpPr>
        <p:spPr>
          <a:xfrm rot="5400000" flipH="1">
            <a:off x="5332169" y="1482604"/>
            <a:ext cx="232262" cy="57413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FB121C-8E75-43F7-81EC-D25A0F6E82B9}"/>
              </a:ext>
            </a:extLst>
          </p:cNvPr>
          <p:cNvSpPr txBox="1"/>
          <p:nvPr/>
        </p:nvSpPr>
        <p:spPr>
          <a:xfrm>
            <a:off x="8393726" y="3476992"/>
            <a:ext cx="7296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MCP1</a:t>
            </a:r>
          </a:p>
          <a:p>
            <a:r>
              <a:rPr lang="es-ES" sz="1600" dirty="0"/>
              <a:t>MCP2</a:t>
            </a:r>
          </a:p>
          <a:p>
            <a:endParaRPr lang="es-ES" sz="1600" dirty="0"/>
          </a:p>
          <a:p>
            <a:r>
              <a:rPr lang="es-ES" sz="1600" dirty="0" err="1"/>
              <a:t>Anode</a:t>
            </a:r>
            <a:endParaRPr lang="en-GB" sz="1600" dirty="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DDD68E1-A28C-4D63-9157-29E25F735D09}"/>
              </a:ext>
            </a:extLst>
          </p:cNvPr>
          <p:cNvCxnSpPr>
            <a:cxnSpLocks/>
          </p:cNvCxnSpPr>
          <p:nvPr/>
        </p:nvCxnSpPr>
        <p:spPr>
          <a:xfrm>
            <a:off x="5496450" y="4554210"/>
            <a:ext cx="0" cy="539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0300173-891E-4CB6-AF6A-F6156791D707}"/>
              </a:ext>
            </a:extLst>
          </p:cNvPr>
          <p:cNvSpPr txBox="1"/>
          <p:nvPr/>
        </p:nvSpPr>
        <p:spPr>
          <a:xfrm>
            <a:off x="5552522" y="2986039"/>
            <a:ext cx="183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Incoming</a:t>
            </a:r>
            <a:r>
              <a:rPr lang="es-ES" sz="1600" dirty="0"/>
              <a:t> ion</a:t>
            </a:r>
            <a:endParaRPr lang="en-GB" sz="16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1DF4556-51BF-4BC8-A017-924E9F7E1927}"/>
              </a:ext>
            </a:extLst>
          </p:cNvPr>
          <p:cNvSpPr txBox="1"/>
          <p:nvPr/>
        </p:nvSpPr>
        <p:spPr>
          <a:xfrm>
            <a:off x="5552522" y="4584407"/>
            <a:ext cx="183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Analogue</a:t>
            </a:r>
            <a:r>
              <a:rPr lang="es-ES" sz="1600" dirty="0"/>
              <a:t> </a:t>
            </a:r>
            <a:r>
              <a:rPr lang="es-ES" sz="1600" dirty="0" err="1"/>
              <a:t>signal</a:t>
            </a:r>
            <a:endParaRPr lang="en-GB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EAB74E-0C19-405D-8538-673FB50A6E5B}"/>
              </a:ext>
            </a:extLst>
          </p:cNvPr>
          <p:cNvCxnSpPr>
            <a:stCxn id="59" idx="2"/>
          </p:cNvCxnSpPr>
          <p:nvPr/>
        </p:nvCxnSpPr>
        <p:spPr>
          <a:xfrm flipH="1">
            <a:off x="2015231" y="3934192"/>
            <a:ext cx="562380" cy="74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6EA4CAD-B4A3-466B-BB97-C6C7CD779FF5}"/>
              </a:ext>
            </a:extLst>
          </p:cNvPr>
          <p:cNvCxnSpPr>
            <a:cxnSpLocks/>
          </p:cNvCxnSpPr>
          <p:nvPr/>
        </p:nvCxnSpPr>
        <p:spPr>
          <a:xfrm>
            <a:off x="2015231" y="3939291"/>
            <a:ext cx="1" cy="1529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3B50EEC-6D18-4A31-8E4D-32545470B857}"/>
              </a:ext>
            </a:extLst>
          </p:cNvPr>
          <p:cNvGrpSpPr/>
          <p:nvPr/>
        </p:nvGrpSpPr>
        <p:grpSpPr>
          <a:xfrm>
            <a:off x="1952723" y="4089716"/>
            <a:ext cx="152964" cy="464983"/>
            <a:chOff x="1949410" y="4086403"/>
            <a:chExt cx="152964" cy="464983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FBCF6C4-F91F-4703-87F3-698E088C5A69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025891" y="4096890"/>
              <a:ext cx="1" cy="1529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92908CE-0EF6-4918-8000-9A4060EA640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025891" y="4251485"/>
              <a:ext cx="1" cy="1529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0C355D-B718-433F-87D4-BC0651F19DC5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025891" y="4403886"/>
              <a:ext cx="1" cy="1529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25FFC0C-529B-4D31-9A11-D656DB00B116}"/>
                </a:ext>
              </a:extLst>
            </p:cNvPr>
            <p:cNvCxnSpPr>
              <a:cxnSpLocks/>
            </p:cNvCxnSpPr>
            <p:nvPr/>
          </p:nvCxnSpPr>
          <p:spPr>
            <a:xfrm>
              <a:off x="2007729" y="4086403"/>
              <a:ext cx="84398" cy="487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D325406-E08C-4583-8632-01A3542A3227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025891" y="4175002"/>
              <a:ext cx="1" cy="1529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36B08E5-F697-455D-945A-42D255A29C8A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025891" y="4327403"/>
              <a:ext cx="1" cy="1529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2AE3CB8-4648-4218-B7CD-2839758F3959}"/>
                </a:ext>
              </a:extLst>
            </p:cNvPr>
            <p:cNvCxnSpPr>
              <a:cxnSpLocks/>
            </p:cNvCxnSpPr>
            <p:nvPr/>
          </p:nvCxnSpPr>
          <p:spPr>
            <a:xfrm>
              <a:off x="1959656" y="4514575"/>
              <a:ext cx="63759" cy="3681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2F84944-0C69-4625-8884-BBD36F5AEE87}"/>
              </a:ext>
            </a:extLst>
          </p:cNvPr>
          <p:cNvCxnSpPr>
            <a:cxnSpLocks/>
          </p:cNvCxnSpPr>
          <p:nvPr/>
        </p:nvCxnSpPr>
        <p:spPr>
          <a:xfrm>
            <a:off x="2023414" y="4551386"/>
            <a:ext cx="1" cy="1529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13E6D78-0442-4A4F-A03E-9ABEBF9E3C8F}"/>
              </a:ext>
            </a:extLst>
          </p:cNvPr>
          <p:cNvCxnSpPr>
            <a:cxnSpLocks/>
          </p:cNvCxnSpPr>
          <p:nvPr/>
        </p:nvCxnSpPr>
        <p:spPr>
          <a:xfrm rot="5400000">
            <a:off x="2024530" y="4627869"/>
            <a:ext cx="1" cy="1529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1CB50F0-D8ED-4A52-B15C-33EF9CA940F3}"/>
              </a:ext>
            </a:extLst>
          </p:cNvPr>
          <p:cNvCxnSpPr>
            <a:cxnSpLocks/>
          </p:cNvCxnSpPr>
          <p:nvPr/>
        </p:nvCxnSpPr>
        <p:spPr>
          <a:xfrm flipH="1" flipV="1">
            <a:off x="1970395" y="4737517"/>
            <a:ext cx="106038" cy="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EC988B9-7A7A-456E-98CC-77435976574C}"/>
              </a:ext>
            </a:extLst>
          </p:cNvPr>
          <p:cNvCxnSpPr>
            <a:cxnSpLocks/>
          </p:cNvCxnSpPr>
          <p:nvPr/>
        </p:nvCxnSpPr>
        <p:spPr>
          <a:xfrm flipH="1">
            <a:off x="1994848" y="4770685"/>
            <a:ext cx="5839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FE4113A-F1DC-44A1-89D0-66FB9AE27228}"/>
              </a:ext>
            </a:extLst>
          </p:cNvPr>
          <p:cNvCxnSpPr/>
          <p:nvPr/>
        </p:nvCxnSpPr>
        <p:spPr>
          <a:xfrm flipH="1">
            <a:off x="2015231" y="3655575"/>
            <a:ext cx="562380" cy="74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A54EA42-FA85-4055-A4C5-2AE63323C11B}"/>
              </a:ext>
            </a:extLst>
          </p:cNvPr>
          <p:cNvSpPr txBox="1"/>
          <p:nvPr/>
        </p:nvSpPr>
        <p:spPr>
          <a:xfrm>
            <a:off x="1692556" y="3487061"/>
            <a:ext cx="369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-V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813577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olivenza leon</dc:creator>
  <cp:lastModifiedBy>david olivenza leon</cp:lastModifiedBy>
  <cp:revision>5</cp:revision>
  <dcterms:created xsi:type="dcterms:W3CDTF">2018-03-13T12:33:47Z</dcterms:created>
  <dcterms:modified xsi:type="dcterms:W3CDTF">2019-07-18T14:17:19Z</dcterms:modified>
</cp:coreProperties>
</file>