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Olivenza Leon" userId="bda20a95-96fd-4775-a444-8f0ffaec0dad" providerId="ADAL" clId="{E4C961AD-B378-4F2A-B80B-F014E4A832C2}"/>
    <pc:docChg chg="modSld">
      <pc:chgData name="David Olivenza Leon" userId="bda20a95-96fd-4775-a444-8f0ffaec0dad" providerId="ADAL" clId="{E4C961AD-B378-4F2A-B80B-F014E4A832C2}" dt="2018-04-18T21:37:15.081" v="27" actId="1037"/>
      <pc:docMkLst>
        <pc:docMk/>
      </pc:docMkLst>
      <pc:sldChg chg="modSp">
        <pc:chgData name="David Olivenza Leon" userId="bda20a95-96fd-4775-a444-8f0ffaec0dad" providerId="ADAL" clId="{E4C961AD-B378-4F2A-B80B-F014E4A832C2}" dt="2018-04-18T21:37:15.081" v="27" actId="1037"/>
        <pc:sldMkLst>
          <pc:docMk/>
          <pc:sldMk cId="2629495753" sldId="257"/>
        </pc:sldMkLst>
        <pc:cxnChg chg="mod">
          <ac:chgData name="David Olivenza Leon" userId="bda20a95-96fd-4775-a444-8f0ffaec0dad" providerId="ADAL" clId="{E4C961AD-B378-4F2A-B80B-F014E4A832C2}" dt="2018-04-18T21:37:10.733" v="10" actId="1037"/>
          <ac:cxnSpMkLst>
            <pc:docMk/>
            <pc:sldMk cId="2629495753" sldId="257"/>
            <ac:cxnSpMk id="3" creationId="{127F8526-7189-483C-BA0F-A43629629F24}"/>
          </ac:cxnSpMkLst>
        </pc:cxnChg>
        <pc:cxnChg chg="mod">
          <ac:chgData name="David Olivenza Leon" userId="bda20a95-96fd-4775-a444-8f0ffaec0dad" providerId="ADAL" clId="{E4C961AD-B378-4F2A-B80B-F014E4A832C2}" dt="2018-04-18T21:37:15.081" v="27" actId="1037"/>
          <ac:cxnSpMkLst>
            <pc:docMk/>
            <pc:sldMk cId="2629495753" sldId="257"/>
            <ac:cxnSpMk id="5" creationId="{E51CD7F8-AD31-4AD5-B02E-10DBFAF6D0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0D29-ACEF-4A63-83DF-23A27EF1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713E3-BD20-406F-9DA3-B725A7449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AB3E-87B6-4C38-9DBE-75C35122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27F3-7EF5-426A-8B58-39BED7DF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81AE-D101-459D-9387-CFA83F43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1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535F-BFCF-4157-AF81-DC41D7C2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66EA-A438-4C47-B170-B0212709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22BE-EDA9-471D-9557-65DF2713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FABC-C085-49EE-A0BC-D60A73E1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7DB54-534D-4FE5-A2BA-CE8714F3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CFE21-BF0C-4AF5-ACD2-9B6F1B6E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E97B-4C3A-49E9-991E-4AAD2DCB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6FD2B-A242-4148-A348-1221A275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09E8-5FE2-4FBB-8D27-BCF82C3B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D21F-B1AF-4C13-88A7-96FFC2DB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2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3D-9E93-4E98-B2AC-12C3D309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E9C-585F-4ECE-A191-37121B68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730C-CA31-46E9-877D-75A3D11A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1F90-AA1C-4FFA-9B00-DF7521B1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516C-DE3C-4113-9F9D-C502753C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46F-8B44-43F7-8172-9FE746C8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FD89B-43BC-4D45-8733-F8393621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B4FA-E097-4910-BB3A-DB36041A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EDD8-DB8E-4DB0-96F9-45A6D20A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270F-4B61-4EE2-ACF1-7DEECDD0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92A8-741B-43C3-911F-FCBEEA4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2F4C-90D2-4788-A068-1752CE0E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35C22-E3EB-4A98-9FCA-59F3BD6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4538-FF30-4095-AFA9-469BBBA1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E60D-0A1C-437E-9391-97528675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812F1-7FA2-4D61-A99B-2754584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9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7EB7-7585-4B9C-A929-B3CDA227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B37C-3910-4078-A18E-DD9E54EE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0BB08-612E-4561-9A2F-FD908FD27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805E9-8D4B-4277-8A0E-352F6A3E1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BFC5B-A7EB-4F7B-9745-529D24D11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5284-1F81-451C-A057-FBBD0C6D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0BC91-D373-461B-A005-B615A455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B6157-FFCE-477B-B576-F5CFE397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4220-F45D-4CE1-94AB-5ECB6712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1D184-783F-4CA6-9022-FF5CB7D5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8D2B1-6988-402D-82E9-5AA01AD8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8793-9002-49BA-904B-0B5944FC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D97A6-43BC-4B3B-A21F-F3F5B7F8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F3B32-2D22-458A-B33E-A0AB329F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680D4-FBDC-40D5-9E20-55EE2824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9182-FD09-4BC7-A823-52896956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FA81-87F1-4D17-9C6D-06D40E22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E8E8E-8DF9-4760-9D89-556C0E15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C3F0-ECBD-4A17-B3BC-6E005A3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56474-B2DE-45BD-92EC-62AD0D57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68E1C-52DB-48F2-8C70-FF2CC29D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3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DDBA-8A09-4777-9629-4C08B057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083B1-266B-4B67-9011-EE72A7C3A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B866-3C0C-44B0-A1B2-2585EE39F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3D1B-1F21-4C85-BCA5-C9009B94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65D05-E11D-49DD-BC0E-4DB08024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F6510-7758-4434-AECB-4862987E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02CD9-06A9-4C04-8F7E-0B9AB52F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0EDC-652B-4DD3-B2E7-2C7C5A3F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2A47-3AD2-4BD5-A8A2-F142EA3EB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D580-48AB-4FCB-B985-C109C228D8CD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A812-1A14-4958-AE7A-68F9AA7E1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6AA7-83ED-4BFE-AD5A-42976E650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85A59A-5BAD-46F0-A6BD-C47E9F798F0A}"/>
              </a:ext>
            </a:extLst>
          </p:cNvPr>
          <p:cNvCxnSpPr>
            <a:cxnSpLocks/>
          </p:cNvCxnSpPr>
          <p:nvPr/>
        </p:nvCxnSpPr>
        <p:spPr>
          <a:xfrm>
            <a:off x="1494692" y="3949947"/>
            <a:ext cx="7748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7F8526-7189-483C-BA0F-A43629629F24}"/>
              </a:ext>
            </a:extLst>
          </p:cNvPr>
          <p:cNvCxnSpPr>
            <a:cxnSpLocks/>
          </p:cNvCxnSpPr>
          <p:nvPr/>
        </p:nvCxnSpPr>
        <p:spPr>
          <a:xfrm>
            <a:off x="888024" y="3059723"/>
            <a:ext cx="0" cy="1714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1CD7F8-AD31-4AD5-B02E-10DBFAF6D064}"/>
              </a:ext>
            </a:extLst>
          </p:cNvPr>
          <p:cNvCxnSpPr>
            <a:cxnSpLocks/>
          </p:cNvCxnSpPr>
          <p:nvPr/>
        </p:nvCxnSpPr>
        <p:spPr>
          <a:xfrm>
            <a:off x="1022839" y="3059723"/>
            <a:ext cx="0" cy="1714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64F01D-BC49-41B6-A0C8-5B548AAB0FB4}"/>
              </a:ext>
            </a:extLst>
          </p:cNvPr>
          <p:cNvSpPr/>
          <p:nvPr/>
        </p:nvSpPr>
        <p:spPr>
          <a:xfrm>
            <a:off x="1091713" y="3643678"/>
            <a:ext cx="158261" cy="1582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D31C69-9AB8-4947-8E5E-5168B505E80B}"/>
              </a:ext>
            </a:extLst>
          </p:cNvPr>
          <p:cNvSpPr/>
          <p:nvPr/>
        </p:nvSpPr>
        <p:spPr>
          <a:xfrm flipH="1">
            <a:off x="1216270" y="3834913"/>
            <a:ext cx="82060" cy="82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4E118C-7C83-4387-85E9-8EFBDA83A621}"/>
              </a:ext>
            </a:extLst>
          </p:cNvPr>
          <p:cNvSpPr/>
          <p:nvPr/>
        </p:nvSpPr>
        <p:spPr>
          <a:xfrm flipH="1">
            <a:off x="1081455" y="3949947"/>
            <a:ext cx="216875" cy="216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CC9D5A-4C55-4D33-AA1A-435460028921}"/>
              </a:ext>
            </a:extLst>
          </p:cNvPr>
          <p:cNvSpPr/>
          <p:nvPr/>
        </p:nvSpPr>
        <p:spPr>
          <a:xfrm>
            <a:off x="3379177" y="3714751"/>
            <a:ext cx="158261" cy="1582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FC97FC-353C-490F-86FC-7890DA97BF4D}"/>
              </a:ext>
            </a:extLst>
          </p:cNvPr>
          <p:cNvSpPr/>
          <p:nvPr/>
        </p:nvSpPr>
        <p:spPr>
          <a:xfrm flipH="1">
            <a:off x="3889132" y="3981449"/>
            <a:ext cx="82060" cy="82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0DFC6A-53C9-48E8-AA8A-26EE21879035}"/>
              </a:ext>
            </a:extLst>
          </p:cNvPr>
          <p:cNvSpPr/>
          <p:nvPr/>
        </p:nvSpPr>
        <p:spPr>
          <a:xfrm flipH="1">
            <a:off x="2839915" y="4037865"/>
            <a:ext cx="216875" cy="216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5114E6-B155-47CC-9F21-3522DBBB3CAE}"/>
              </a:ext>
            </a:extLst>
          </p:cNvPr>
          <p:cNvCxnSpPr>
            <a:cxnSpLocks/>
          </p:cNvCxnSpPr>
          <p:nvPr/>
        </p:nvCxnSpPr>
        <p:spPr>
          <a:xfrm>
            <a:off x="9243646" y="3048737"/>
            <a:ext cx="0" cy="1714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5F76B4B-DB0E-4FF5-BC44-453441F29DFD}"/>
              </a:ext>
            </a:extLst>
          </p:cNvPr>
          <p:cNvSpPr/>
          <p:nvPr/>
        </p:nvSpPr>
        <p:spPr>
          <a:xfrm>
            <a:off x="7268505" y="3714751"/>
            <a:ext cx="158261" cy="1582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B80F57-A935-4114-A064-A80EC0E7E09E}"/>
              </a:ext>
            </a:extLst>
          </p:cNvPr>
          <p:cNvSpPr/>
          <p:nvPr/>
        </p:nvSpPr>
        <p:spPr>
          <a:xfrm flipH="1">
            <a:off x="9024031" y="3981449"/>
            <a:ext cx="82060" cy="820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02BF8C-4F27-4FD0-BC51-FB27BEA69037}"/>
              </a:ext>
            </a:extLst>
          </p:cNvPr>
          <p:cNvSpPr/>
          <p:nvPr/>
        </p:nvSpPr>
        <p:spPr>
          <a:xfrm flipH="1">
            <a:off x="5915953" y="4037865"/>
            <a:ext cx="216875" cy="216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29F4BE-E536-4FEA-8C7F-E5F5BA2FC07C}"/>
              </a:ext>
            </a:extLst>
          </p:cNvPr>
          <p:cNvCxnSpPr>
            <a:cxnSpLocks/>
          </p:cNvCxnSpPr>
          <p:nvPr/>
        </p:nvCxnSpPr>
        <p:spPr>
          <a:xfrm>
            <a:off x="1230924" y="3130062"/>
            <a:ext cx="0" cy="3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E6361D-9993-4EE0-89B7-9A7905033B45}"/>
              </a:ext>
            </a:extLst>
          </p:cNvPr>
          <p:cNvSpPr txBox="1"/>
          <p:nvPr/>
        </p:nvSpPr>
        <p:spPr>
          <a:xfrm>
            <a:off x="834594" y="4832112"/>
            <a:ext cx="931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Pulser				Field free </a:t>
            </a:r>
            <a:r>
              <a:rPr lang="es-ES" dirty="0" err="1"/>
              <a:t>region</a:t>
            </a:r>
            <a:r>
              <a:rPr lang="es-ES" dirty="0"/>
              <a:t>			         Detector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49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olivenza leon</dc:creator>
  <cp:lastModifiedBy>david olivenza leon</cp:lastModifiedBy>
  <cp:revision>3</cp:revision>
  <dcterms:created xsi:type="dcterms:W3CDTF">2018-03-13T11:29:58Z</dcterms:created>
  <dcterms:modified xsi:type="dcterms:W3CDTF">2019-07-22T14:12:00Z</dcterms:modified>
</cp:coreProperties>
</file>