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CAF0-EBBB-4A90-A4CB-EA5E08696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F84F6-BE97-4D8C-9C7F-B8D256275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3F24A-684E-4216-A459-C09ABF32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D37C5-7BF2-49CD-9D0A-053C9EEA5916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DDEB5-BE1F-45A8-ABB5-ADFCDE58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0126F-CF4A-41DC-9410-382E0CC3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1D87-AEF8-4ABB-96E9-6DE7B7B785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20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5E23-61FE-4DD8-957B-5523D682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DFFAE-CAB9-4A19-994A-C71A0860B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A6847-104B-4346-92C2-A7FAAB46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D37C5-7BF2-49CD-9D0A-053C9EEA5916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CF8D6-28B9-417B-B32E-3BE5733C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51C85-6D33-4BF4-9FC8-9624EEC8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1D87-AEF8-4ABB-96E9-6DE7B7B785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07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2F8C1-B63C-41EE-8C0A-C8DC6547E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33BE8-4479-4BFE-B414-0D989B241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BABE9-E536-4582-8A33-C6D8C00C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D37C5-7BF2-49CD-9D0A-053C9EEA5916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B23B1-488A-4228-B185-4C72D35C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B1AE5-3869-410F-98F5-91260398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1D87-AEF8-4ABB-96E9-6DE7B7B785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88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AF6A-3FE8-488F-BB52-68F931D65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6C96C-8A91-42B5-9A10-EA335030F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C635E-09FD-45A1-8B69-C927A899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D37C5-7BF2-49CD-9D0A-053C9EEA5916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2B823-779D-4615-8865-F9B34676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DFDC7-E352-458D-AAD4-B94379DF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1D87-AEF8-4ABB-96E9-6DE7B7B785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40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0E12-CD4B-42EC-8023-DE3E5AE38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441EF-AAB8-41B6-98CF-C77F0393A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0C053-6DF2-41E3-A618-CF6A4F69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D37C5-7BF2-49CD-9D0A-053C9EEA5916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CA8DC-498B-4DA4-908B-7777FD82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90607-AEE7-42EB-9856-C597D359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1D87-AEF8-4ABB-96E9-6DE7B7B785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74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6DA2-8B90-43C9-970A-FF0F0F45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2C6EF-C0F7-44BA-9C35-D67A041B4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20A83-2592-4975-BD9D-5CD0ACD6A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99508-096C-4D8C-85BF-98FB3CA4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D37C5-7BF2-49CD-9D0A-053C9EEA5916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7649A-A0BE-4759-A751-CE229673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5F60B-6FEA-4389-81CB-B277EAF0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1D87-AEF8-4ABB-96E9-6DE7B7B785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27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A46A-48B0-4264-9DF1-D5FB65762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25CDF-4114-4CCA-9A72-8348F1B2D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E5D79-742E-4397-A174-701C6E61F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86D855-28CC-47EF-B747-8272AB02E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C30EF-C69C-43B7-B878-A6E7AC548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3FB9EB-0229-4017-A052-606461F3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D37C5-7BF2-49CD-9D0A-053C9EEA5916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78AFF3-8AA3-4EB8-BCE5-26332E26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BCC2D-D157-4AC1-93BB-8BD59A02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1D87-AEF8-4ABB-96E9-6DE7B7B785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05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142D-D3E3-4904-ADD9-7325CFE5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262DC-AA74-4F1E-A392-F3BBEF8B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D37C5-7BF2-49CD-9D0A-053C9EEA5916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F729C-E7B6-480D-B1AB-6DA8B3D2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0A2AB-974D-4078-9FCE-BEF6637B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1D87-AEF8-4ABB-96E9-6DE7B7B785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57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DEF49-3BF5-45D2-9BBB-BFF03486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D37C5-7BF2-49CD-9D0A-053C9EEA5916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8C856-9BC6-4697-8143-FD1AB606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A08BA-A07B-493C-ADDC-056922171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1D87-AEF8-4ABB-96E9-6DE7B7B785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13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0F26-23D5-4580-894D-B104A16D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BA17A-8AC3-4FF6-A10D-FB497028D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A640F-988C-4B29-B872-96B809549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1F332-C61D-42E4-99BA-91016863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D37C5-7BF2-49CD-9D0A-053C9EEA5916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EFCEB-FD37-4C5D-880F-3F20BAF6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C910C-F96B-4A41-9462-FD1E7F7A7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1D87-AEF8-4ABB-96E9-6DE7B7B785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72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AAEF-FE0C-4996-B2E8-F2C890965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B5E0E-D8B5-466F-9825-79173ACD5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ACCAB-B864-4D27-9C40-708CC1B79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525AC-933A-4E6A-BF3E-2C17E06B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D37C5-7BF2-49CD-9D0A-053C9EEA5916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75649-CE9D-4395-B185-B87B07A5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887B3-E94A-4401-97F5-3A27D30C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B1D87-AEF8-4ABB-96E9-6DE7B7B785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50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B7ECE3-AED9-4B5C-924A-F8893C3EB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E0322-D110-410E-B097-9C1CFC2A6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F0F38-8FB0-48C8-A6C5-E5F8701E9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D37C5-7BF2-49CD-9D0A-053C9EEA5916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25092-D0E9-4F45-8847-3CA69CA6E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ED96E-89D4-4927-8A25-C374B5657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B1D87-AEF8-4ABB-96E9-6DE7B7B785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41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ylinder 8">
            <a:extLst>
              <a:ext uri="{FF2B5EF4-FFF2-40B4-BE49-F238E27FC236}">
                <a16:creationId xmlns:a16="http://schemas.microsoft.com/office/drawing/2014/main" id="{668E6C8D-8337-4BA9-8B31-39F9EAB202F1}"/>
              </a:ext>
            </a:extLst>
          </p:cNvPr>
          <p:cNvSpPr/>
          <p:nvPr/>
        </p:nvSpPr>
        <p:spPr>
          <a:xfrm rot="16200000">
            <a:off x="4519246" y="773724"/>
            <a:ext cx="448408" cy="4070838"/>
          </a:xfrm>
          <a:prstGeom prst="can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2166BCD-2489-46DD-9040-BE4B340E858D}"/>
              </a:ext>
            </a:extLst>
          </p:cNvPr>
          <p:cNvSpPr/>
          <p:nvPr/>
        </p:nvSpPr>
        <p:spPr>
          <a:xfrm rot="16200000">
            <a:off x="4712676" y="997927"/>
            <a:ext cx="448408" cy="4070838"/>
          </a:xfrm>
          <a:prstGeom prst="can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F5733C96-CD9E-49E2-A3B2-6210A8F122B4}"/>
              </a:ext>
            </a:extLst>
          </p:cNvPr>
          <p:cNvSpPr/>
          <p:nvPr/>
        </p:nvSpPr>
        <p:spPr>
          <a:xfrm rot="16200000">
            <a:off x="4519247" y="1446335"/>
            <a:ext cx="448408" cy="4070838"/>
          </a:xfrm>
          <a:prstGeom prst="can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CC3811AB-7805-4049-8F55-4CC72B976C17}"/>
              </a:ext>
            </a:extLst>
          </p:cNvPr>
          <p:cNvSpPr/>
          <p:nvPr/>
        </p:nvSpPr>
        <p:spPr>
          <a:xfrm rot="16200000">
            <a:off x="4712676" y="1670539"/>
            <a:ext cx="448408" cy="4070838"/>
          </a:xfrm>
          <a:prstGeom prst="can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A7B863-6739-4A30-8B05-1DEB66A8DF00}"/>
              </a:ext>
            </a:extLst>
          </p:cNvPr>
          <p:cNvCxnSpPr/>
          <p:nvPr/>
        </p:nvCxnSpPr>
        <p:spPr>
          <a:xfrm>
            <a:off x="615462" y="3178420"/>
            <a:ext cx="19782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E63F20-4AFA-4876-9075-71277D8E93EB}"/>
              </a:ext>
            </a:extLst>
          </p:cNvPr>
          <p:cNvCxnSpPr>
            <a:cxnSpLocks/>
          </p:cNvCxnSpPr>
          <p:nvPr/>
        </p:nvCxnSpPr>
        <p:spPr>
          <a:xfrm>
            <a:off x="7177454" y="3196006"/>
            <a:ext cx="22654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D1FF48D-F5E3-4D57-8644-0524C3248C8C}"/>
              </a:ext>
            </a:extLst>
          </p:cNvPr>
          <p:cNvSpPr txBox="1"/>
          <p:nvPr/>
        </p:nvSpPr>
        <p:spPr>
          <a:xfrm>
            <a:off x="835269" y="2883877"/>
            <a:ext cx="157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Upcoming</a:t>
            </a:r>
            <a:r>
              <a:rPr lang="es-ES" dirty="0"/>
              <a:t> </a:t>
            </a:r>
            <a:r>
              <a:rPr lang="es-ES" dirty="0" err="1"/>
              <a:t>ions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11BF2B-9ACB-4CCE-8D68-BEB2A9B8F57B}"/>
              </a:ext>
            </a:extLst>
          </p:cNvPr>
          <p:cNvSpPr txBox="1"/>
          <p:nvPr/>
        </p:nvSpPr>
        <p:spPr>
          <a:xfrm>
            <a:off x="7165728" y="2883877"/>
            <a:ext cx="21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Towards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detector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9935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olivenza leon</dc:creator>
  <cp:lastModifiedBy>david olivenza leon</cp:lastModifiedBy>
  <cp:revision>1</cp:revision>
  <dcterms:created xsi:type="dcterms:W3CDTF">2018-03-13T14:34:03Z</dcterms:created>
  <dcterms:modified xsi:type="dcterms:W3CDTF">2018-03-13T14:41:20Z</dcterms:modified>
</cp:coreProperties>
</file>