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livenza Leon" userId="bda20a95-96fd-4775-a444-8f0ffaec0dad" providerId="ADAL" clId="{9AAAC3EF-93DF-4A6E-83A8-8BDC74F3D667}"/>
    <pc:docChg chg="undo custSel modSld">
      <pc:chgData name="David Olivenza Leon" userId="bda20a95-96fd-4775-a444-8f0ffaec0dad" providerId="ADAL" clId="{9AAAC3EF-93DF-4A6E-83A8-8BDC74F3D667}" dt="2018-03-16T11:46:10.020" v="231" actId="1076"/>
      <pc:docMkLst>
        <pc:docMk/>
      </pc:docMkLst>
      <pc:sldChg chg="addSp delSp modSp">
        <pc:chgData name="David Olivenza Leon" userId="bda20a95-96fd-4775-a444-8f0ffaec0dad" providerId="ADAL" clId="{9AAAC3EF-93DF-4A6E-83A8-8BDC74F3D667}" dt="2018-03-16T11:46:10.020" v="231" actId="1076"/>
        <pc:sldMkLst>
          <pc:docMk/>
          <pc:sldMk cId="2629495753" sldId="257"/>
        </pc:sldMkLst>
        <pc:spChg chg="del">
          <ac:chgData name="David Olivenza Leon" userId="bda20a95-96fd-4775-a444-8f0ffaec0dad" providerId="ADAL" clId="{9AAAC3EF-93DF-4A6E-83A8-8BDC74F3D667}" dt="2018-03-16T11:33:32.126" v="9" actId="478"/>
          <ac:spMkLst>
            <pc:docMk/>
            <pc:sldMk cId="2629495753" sldId="257"/>
            <ac:spMk id="6" creationId="{4B64F01D-BC49-41B6-A0C8-5B548AAB0FB4}"/>
          </ac:spMkLst>
        </pc:spChg>
        <pc:spChg chg="mod">
          <ac:chgData name="David Olivenza Leon" userId="bda20a95-96fd-4775-a444-8f0ffaec0dad" providerId="ADAL" clId="{9AAAC3EF-93DF-4A6E-83A8-8BDC74F3D667}" dt="2018-03-16T11:40:50.148" v="125" actId="13822"/>
          <ac:spMkLst>
            <pc:docMk/>
            <pc:sldMk cId="2629495753" sldId="257"/>
            <ac:spMk id="7" creationId="{97D31C69-9AB8-4947-8E5E-5168B505E80B}"/>
          </ac:spMkLst>
        </pc:spChg>
        <pc:spChg chg="del">
          <ac:chgData name="David Olivenza Leon" userId="bda20a95-96fd-4775-a444-8f0ffaec0dad" providerId="ADAL" clId="{9AAAC3EF-93DF-4A6E-83A8-8BDC74F3D667}" dt="2018-03-16T11:33:31.372" v="8" actId="478"/>
          <ac:spMkLst>
            <pc:docMk/>
            <pc:sldMk cId="2629495753" sldId="257"/>
            <ac:spMk id="8" creationId="{794E118C-7C83-4387-85E9-8EFBDA83A621}"/>
          </ac:spMkLst>
        </pc:spChg>
        <pc:spChg chg="del">
          <ac:chgData name="David Olivenza Leon" userId="bda20a95-96fd-4775-a444-8f0ffaec0dad" providerId="ADAL" clId="{9AAAC3EF-93DF-4A6E-83A8-8BDC74F3D667}" dt="2018-03-16T11:33:33.959" v="11" actId="478"/>
          <ac:spMkLst>
            <pc:docMk/>
            <pc:sldMk cId="2629495753" sldId="257"/>
            <ac:spMk id="9" creationId="{F3CC9D5A-4C55-4D33-AA1A-435460028921}"/>
          </ac:spMkLst>
        </pc:spChg>
        <pc:spChg chg="mod">
          <ac:chgData name="David Olivenza Leon" userId="bda20a95-96fd-4775-a444-8f0ffaec0dad" providerId="ADAL" clId="{9AAAC3EF-93DF-4A6E-83A8-8BDC74F3D667}" dt="2018-03-16T11:40:50.148" v="125" actId="13822"/>
          <ac:spMkLst>
            <pc:docMk/>
            <pc:sldMk cId="2629495753" sldId="257"/>
            <ac:spMk id="10" creationId="{3CFC97FC-353C-490F-86FC-7890DA97BF4D}"/>
          </ac:spMkLst>
        </pc:spChg>
        <pc:spChg chg="del">
          <ac:chgData name="David Olivenza Leon" userId="bda20a95-96fd-4775-a444-8f0ffaec0dad" providerId="ADAL" clId="{9AAAC3EF-93DF-4A6E-83A8-8BDC74F3D667}" dt="2018-03-16T11:33:33.272" v="10" actId="478"/>
          <ac:spMkLst>
            <pc:docMk/>
            <pc:sldMk cId="2629495753" sldId="257"/>
            <ac:spMk id="11" creationId="{DC0DFC6A-53C9-48E8-AA8A-26EE21879035}"/>
          </ac:spMkLst>
        </pc:spChg>
        <pc:spChg chg="del">
          <ac:chgData name="David Olivenza Leon" userId="bda20a95-96fd-4775-a444-8f0ffaec0dad" providerId="ADAL" clId="{9AAAC3EF-93DF-4A6E-83A8-8BDC74F3D667}" dt="2018-03-16T11:33:35.591" v="13" actId="478"/>
          <ac:spMkLst>
            <pc:docMk/>
            <pc:sldMk cId="2629495753" sldId="257"/>
            <ac:spMk id="16" creationId="{65F76B4B-DB0E-4FF5-BC44-453441F29DFD}"/>
          </ac:spMkLst>
        </pc:spChg>
        <pc:spChg chg="mod">
          <ac:chgData name="David Olivenza Leon" userId="bda20a95-96fd-4775-a444-8f0ffaec0dad" providerId="ADAL" clId="{9AAAC3EF-93DF-4A6E-83A8-8BDC74F3D667}" dt="2018-03-16T11:40:50.148" v="125" actId="13822"/>
          <ac:spMkLst>
            <pc:docMk/>
            <pc:sldMk cId="2629495753" sldId="257"/>
            <ac:spMk id="17" creationId="{DCB80F57-A935-4114-A064-A80EC0E7E09E}"/>
          </ac:spMkLst>
        </pc:spChg>
        <pc:spChg chg="del">
          <ac:chgData name="David Olivenza Leon" userId="bda20a95-96fd-4775-a444-8f0ffaec0dad" providerId="ADAL" clId="{9AAAC3EF-93DF-4A6E-83A8-8BDC74F3D667}" dt="2018-03-16T11:33:34.803" v="12" actId="478"/>
          <ac:spMkLst>
            <pc:docMk/>
            <pc:sldMk cId="2629495753" sldId="257"/>
            <ac:spMk id="18" creationId="{0F02BF8C-4F27-4FD0-BC51-FB27BEA69037}"/>
          </ac:spMkLst>
        </pc:spChg>
        <pc:spChg chg="mod">
          <ac:chgData name="David Olivenza Leon" userId="bda20a95-96fd-4775-a444-8f0ffaec0dad" providerId="ADAL" clId="{9AAAC3EF-93DF-4A6E-83A8-8BDC74F3D667}" dt="2018-03-16T11:46:10.020" v="231" actId="1076"/>
          <ac:spMkLst>
            <pc:docMk/>
            <pc:sldMk cId="2629495753" sldId="257"/>
            <ac:spMk id="32" creationId="{9FE6361D-9993-4EE0-89B7-9A7905033B45}"/>
          </ac:spMkLst>
        </pc:spChg>
        <pc:spChg chg="add mod">
          <ac:chgData name="David Olivenza Leon" userId="bda20a95-96fd-4775-a444-8f0ffaec0dad" providerId="ADAL" clId="{9AAAC3EF-93DF-4A6E-83A8-8BDC74F3D667}" dt="2018-03-16T11:41:13.854" v="155" actId="1076"/>
          <ac:spMkLst>
            <pc:docMk/>
            <pc:sldMk cId="2629495753" sldId="257"/>
            <ac:spMk id="86" creationId="{E6C5CEC0-1A41-4899-8819-2EAF04C21CF6}"/>
          </ac:spMkLst>
        </pc:spChg>
        <pc:spChg chg="add mod">
          <ac:chgData name="David Olivenza Leon" userId="bda20a95-96fd-4775-a444-8f0ffaec0dad" providerId="ADAL" clId="{9AAAC3EF-93DF-4A6E-83A8-8BDC74F3D667}" dt="2018-03-16T11:40:58.770" v="146" actId="1037"/>
          <ac:spMkLst>
            <pc:docMk/>
            <pc:sldMk cId="2629495753" sldId="257"/>
            <ac:spMk id="87" creationId="{ECBB3704-1002-48F0-A130-239D51974A5D}"/>
          </ac:spMkLst>
        </pc:spChg>
        <pc:spChg chg="add mod">
          <ac:chgData name="David Olivenza Leon" userId="bda20a95-96fd-4775-a444-8f0ffaec0dad" providerId="ADAL" clId="{9AAAC3EF-93DF-4A6E-83A8-8BDC74F3D667}" dt="2018-03-16T11:41:21.853" v="160" actId="1076"/>
          <ac:spMkLst>
            <pc:docMk/>
            <pc:sldMk cId="2629495753" sldId="257"/>
            <ac:spMk id="88" creationId="{C3CDC982-7B49-43CC-970F-710BDF488D7B}"/>
          </ac:spMkLst>
        </pc:spChg>
        <pc:spChg chg="add mod">
          <ac:chgData name="David Olivenza Leon" userId="bda20a95-96fd-4775-a444-8f0ffaec0dad" providerId="ADAL" clId="{9AAAC3EF-93DF-4A6E-83A8-8BDC74F3D667}" dt="2018-03-16T11:41:25.773" v="161" actId="1076"/>
          <ac:spMkLst>
            <pc:docMk/>
            <pc:sldMk cId="2629495753" sldId="257"/>
            <ac:spMk id="89" creationId="{5F24E429-6B52-496E-B0DB-15DF66E9F5B5}"/>
          </ac:spMkLst>
        </pc:spChg>
        <pc:spChg chg="add mod">
          <ac:chgData name="David Olivenza Leon" userId="bda20a95-96fd-4775-a444-8f0ffaec0dad" providerId="ADAL" clId="{9AAAC3EF-93DF-4A6E-83A8-8BDC74F3D667}" dt="2018-03-16T11:43:24.811" v="174" actId="1036"/>
          <ac:spMkLst>
            <pc:docMk/>
            <pc:sldMk cId="2629495753" sldId="257"/>
            <ac:spMk id="90" creationId="{AEE08301-D63B-4DBD-AC73-544B8B613C17}"/>
          </ac:spMkLst>
        </pc:spChg>
        <pc:spChg chg="add mod">
          <ac:chgData name="David Olivenza Leon" userId="bda20a95-96fd-4775-a444-8f0ffaec0dad" providerId="ADAL" clId="{9AAAC3EF-93DF-4A6E-83A8-8BDC74F3D667}" dt="2018-03-16T11:43:20.549" v="172" actId="1036"/>
          <ac:spMkLst>
            <pc:docMk/>
            <pc:sldMk cId="2629495753" sldId="257"/>
            <ac:spMk id="91" creationId="{2B67417E-4572-4B80-BADB-4931E6574B61}"/>
          </ac:spMkLst>
        </pc:spChg>
        <pc:spChg chg="add mod">
          <ac:chgData name="David Olivenza Leon" userId="bda20a95-96fd-4775-a444-8f0ffaec0dad" providerId="ADAL" clId="{9AAAC3EF-93DF-4A6E-83A8-8BDC74F3D667}" dt="2018-03-16T11:42:42.934" v="167" actId="1076"/>
          <ac:spMkLst>
            <pc:docMk/>
            <pc:sldMk cId="2629495753" sldId="257"/>
            <ac:spMk id="92" creationId="{1928B60E-0D07-4FFF-8D25-C8A941A3687C}"/>
          </ac:spMkLst>
        </pc:spChg>
        <pc:spChg chg="add mod">
          <ac:chgData name="David Olivenza Leon" userId="bda20a95-96fd-4775-a444-8f0ffaec0dad" providerId="ADAL" clId="{9AAAC3EF-93DF-4A6E-83A8-8BDC74F3D667}" dt="2018-03-16T11:43:48.369" v="180" actId="1036"/>
          <ac:spMkLst>
            <pc:docMk/>
            <pc:sldMk cId="2629495753" sldId="257"/>
            <ac:spMk id="93" creationId="{2EA4B0AC-8916-410B-83BE-21E54472481D}"/>
          </ac:spMkLst>
        </pc:spChg>
        <pc:spChg chg="add mod">
          <ac:chgData name="David Olivenza Leon" userId="bda20a95-96fd-4775-a444-8f0ffaec0dad" providerId="ADAL" clId="{9AAAC3EF-93DF-4A6E-83A8-8BDC74F3D667}" dt="2018-03-16T11:43:41.324" v="177" actId="1035"/>
          <ac:spMkLst>
            <pc:docMk/>
            <pc:sldMk cId="2629495753" sldId="257"/>
            <ac:spMk id="94" creationId="{DF0584D7-7759-46F6-A8F6-38DF1F89B533}"/>
          </ac:spMkLst>
        </pc:spChg>
        <pc:spChg chg="add mod">
          <ac:chgData name="David Olivenza Leon" userId="bda20a95-96fd-4775-a444-8f0ffaec0dad" providerId="ADAL" clId="{9AAAC3EF-93DF-4A6E-83A8-8BDC74F3D667}" dt="2018-03-16T11:43:54.067" v="185" actId="1038"/>
          <ac:spMkLst>
            <pc:docMk/>
            <pc:sldMk cId="2629495753" sldId="257"/>
            <ac:spMk id="95" creationId="{2171E1D9-892B-4C56-970A-62C3CB0AC4B8}"/>
          </ac:spMkLst>
        </pc:spChg>
        <pc:spChg chg="add mod">
          <ac:chgData name="David Olivenza Leon" userId="bda20a95-96fd-4775-a444-8f0ffaec0dad" providerId="ADAL" clId="{9AAAC3EF-93DF-4A6E-83A8-8BDC74F3D667}" dt="2018-03-16T11:45:01.114" v="224" actId="1038"/>
          <ac:spMkLst>
            <pc:docMk/>
            <pc:sldMk cId="2629495753" sldId="257"/>
            <ac:spMk id="96" creationId="{8C10E5E8-6EEE-4322-B23A-B44B8E32C801}"/>
          </ac:spMkLst>
        </pc:spChg>
        <pc:spChg chg="add mod">
          <ac:chgData name="David Olivenza Leon" userId="bda20a95-96fd-4775-a444-8f0ffaec0dad" providerId="ADAL" clId="{9AAAC3EF-93DF-4A6E-83A8-8BDC74F3D667}" dt="2018-03-16T11:44:39.621" v="209" actId="1076"/>
          <ac:spMkLst>
            <pc:docMk/>
            <pc:sldMk cId="2629495753" sldId="257"/>
            <ac:spMk id="97" creationId="{67B5ED0F-3F9F-48A2-B23A-4456B320BDF3}"/>
          </ac:spMkLst>
        </pc:spChg>
        <pc:grpChg chg="add mod">
          <ac:chgData name="David Olivenza Leon" userId="bda20a95-96fd-4775-a444-8f0ffaec0dad" providerId="ADAL" clId="{9AAAC3EF-93DF-4A6E-83A8-8BDC74F3D667}" dt="2018-03-16T11:33:17.116" v="5" actId="164"/>
          <ac:grpSpMkLst>
            <pc:docMk/>
            <pc:sldMk cId="2629495753" sldId="257"/>
            <ac:grpSpMk id="2" creationId="{A5887B33-878D-432C-9D44-9B1B75F8E089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55" creationId="{734AE136-065A-42D2-8575-D8647F9B6772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56" creationId="{6D1338EB-7795-42E0-9380-94FEC8164E07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59" creationId="{52528290-1DD6-4D1A-8975-A088BBC3884E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62" creationId="{697BC4A1-B13F-4EBE-B993-7BE5DEEA43A3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65" creationId="{524153C7-9A34-455C-8606-879DC4F2703A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68" creationId="{4E6DCCBD-3D77-4A62-9BCC-2AB645DDB129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71" creationId="{19A07FC9-DD76-40CC-AB3F-04D81031EB08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74" creationId="{89180A96-A531-4FCB-8A55-AEAFE9089C04}"/>
          </ac:grpSpMkLst>
        </pc:grpChg>
        <pc:grpChg chg="add mod">
          <ac:chgData name="David Olivenza Leon" userId="bda20a95-96fd-4775-a444-8f0ffaec0dad" providerId="ADAL" clId="{9AAAC3EF-93DF-4A6E-83A8-8BDC74F3D667}" dt="2018-03-16T11:39:11.850" v="100" actId="408"/>
          <ac:grpSpMkLst>
            <pc:docMk/>
            <pc:sldMk cId="2629495753" sldId="257"/>
            <ac:grpSpMk id="77" creationId="{E75855A5-FBA5-4EB9-ABDE-5ACE50AE489E}"/>
          </ac:grpSpMkLst>
        </pc:grpChg>
        <pc:cxnChg chg="mod">
          <ac:chgData name="David Olivenza Leon" userId="bda20a95-96fd-4775-a444-8f0ffaec0dad" providerId="ADAL" clId="{9AAAC3EF-93DF-4A6E-83A8-8BDC74F3D667}" dt="2018-03-16T11:33:50.578" v="16" actId="1076"/>
          <ac:cxnSpMkLst>
            <pc:docMk/>
            <pc:sldMk cId="2629495753" sldId="257"/>
            <ac:cxnSpMk id="5" creationId="{E51CD7F8-AD31-4AD5-B02E-10DBFAF6D064}"/>
          </ac:cxnSpMkLst>
        </pc:cxnChg>
        <pc:cxnChg chg="mod">
          <ac:chgData name="David Olivenza Leon" userId="bda20a95-96fd-4775-a444-8f0ffaec0dad" providerId="ADAL" clId="{9AAAC3EF-93DF-4A6E-83A8-8BDC74F3D667}" dt="2018-03-16T11:41:03.345" v="154" actId="1037"/>
          <ac:cxnSpMkLst>
            <pc:docMk/>
            <pc:sldMk cId="2629495753" sldId="257"/>
            <ac:cxnSpMk id="12" creationId="{415114E6-B155-47CC-9F21-3522DBBB3CAE}"/>
          </ac:cxnSpMkLst>
        </pc:cxnChg>
        <pc:cxnChg chg="add mod">
          <ac:chgData name="David Olivenza Leon" userId="bda20a95-96fd-4775-a444-8f0ffaec0dad" providerId="ADAL" clId="{9AAAC3EF-93DF-4A6E-83A8-8BDC74F3D667}" dt="2018-03-16T11:39:51.501" v="106" actId="554"/>
          <ac:cxnSpMkLst>
            <pc:docMk/>
            <pc:sldMk cId="2629495753" sldId="257"/>
            <ac:cxnSpMk id="14" creationId="{900CC364-E8FC-425F-AC35-2B845291C950}"/>
          </ac:cxnSpMkLst>
        </pc:cxnChg>
        <pc:cxnChg chg="del mod">
          <ac:chgData name="David Olivenza Leon" userId="bda20a95-96fd-4775-a444-8f0ffaec0dad" providerId="ADAL" clId="{9AAAC3EF-93DF-4A6E-83A8-8BDC74F3D667}" dt="2018-03-16T11:36:02.373" v="52" actId="478"/>
          <ac:cxnSpMkLst>
            <pc:docMk/>
            <pc:sldMk cId="2629495753" sldId="257"/>
            <ac:cxnSpMk id="25" creationId="{3385A59A-5BAD-46F0-A6BD-C47E9F798F0A}"/>
          </ac:cxnSpMkLst>
        </pc:cxnChg>
        <pc:cxnChg chg="del">
          <ac:chgData name="David Olivenza Leon" userId="bda20a95-96fd-4775-a444-8f0ffaec0dad" providerId="ADAL" clId="{9AAAC3EF-93DF-4A6E-83A8-8BDC74F3D667}" dt="2018-03-16T11:32:51.285" v="0" actId="478"/>
          <ac:cxnSpMkLst>
            <pc:docMk/>
            <pc:sldMk cId="2629495753" sldId="257"/>
            <ac:cxnSpMk id="27" creationId="{6A29F4BE-E536-4FEA-8C7F-E5F5BA2FC07C}"/>
          </ac:cxnSpMkLst>
        </pc:cxnChg>
        <pc:cxnChg chg="add mod">
          <ac:chgData name="David Olivenza Leon" userId="bda20a95-96fd-4775-a444-8f0ffaec0dad" providerId="ADAL" clId="{9AAAC3EF-93DF-4A6E-83A8-8BDC74F3D667}" dt="2018-03-16T11:39:11.850" v="100" actId="408"/>
          <ac:cxnSpMkLst>
            <pc:docMk/>
            <pc:sldMk cId="2629495753" sldId="257"/>
            <ac:cxnSpMk id="49" creationId="{4780C365-1406-4517-AF55-5F973F65E503}"/>
          </ac:cxnSpMkLst>
        </pc:cxnChg>
        <pc:cxnChg chg="add mod">
          <ac:chgData name="David Olivenza Leon" userId="bda20a95-96fd-4775-a444-8f0ffaec0dad" providerId="ADAL" clId="{9AAAC3EF-93DF-4A6E-83A8-8BDC74F3D667}" dt="2018-03-16T11:37:57.564" v="82" actId="164"/>
          <ac:cxnSpMkLst>
            <pc:docMk/>
            <pc:sldMk cId="2629495753" sldId="257"/>
            <ac:cxnSpMk id="51" creationId="{23AB5A8A-50CC-4D08-AD6C-3C497F5B0EF1}"/>
          </ac:cxnSpMkLst>
        </pc:cxnChg>
        <pc:cxnChg chg="add mod">
          <ac:chgData name="David Olivenza Leon" userId="bda20a95-96fd-4775-a444-8f0ffaec0dad" providerId="ADAL" clId="{9AAAC3EF-93DF-4A6E-83A8-8BDC74F3D667}" dt="2018-03-16T11:37:57.564" v="82" actId="164"/>
          <ac:cxnSpMkLst>
            <pc:docMk/>
            <pc:sldMk cId="2629495753" sldId="257"/>
            <ac:cxnSpMk id="54" creationId="{C4C8A5EB-136B-47CB-9F44-C617E916E77D}"/>
          </ac:cxnSpMkLst>
        </pc:cxnChg>
        <pc:cxnChg chg="add mod">
          <ac:chgData name="David Olivenza Leon" userId="bda20a95-96fd-4775-a444-8f0ffaec0dad" providerId="ADAL" clId="{9AAAC3EF-93DF-4A6E-83A8-8BDC74F3D667}" dt="2018-03-16T11:39:11.850" v="100" actId="408"/>
          <ac:cxnSpMkLst>
            <pc:docMk/>
            <pc:sldMk cId="2629495753" sldId="257"/>
            <ac:cxnSpMk id="80" creationId="{EEA6E89E-B780-46F0-BFDA-5D50A7DDBFE8}"/>
          </ac:cxnSpMkLst>
        </pc:cxnChg>
        <pc:cxnChg chg="add mod">
          <ac:chgData name="David Olivenza Leon" userId="bda20a95-96fd-4775-a444-8f0ffaec0dad" providerId="ADAL" clId="{9AAAC3EF-93DF-4A6E-83A8-8BDC74F3D667}" dt="2018-03-16T11:40:04.693" v="108" actId="14100"/>
          <ac:cxnSpMkLst>
            <pc:docMk/>
            <pc:sldMk cId="2629495753" sldId="257"/>
            <ac:cxnSpMk id="81" creationId="{D854E94B-122B-44DC-89C9-F2BEF930E113}"/>
          </ac:cxnSpMkLst>
        </pc:cxnChg>
        <pc:cxnChg chg="add mod">
          <ac:chgData name="David Olivenza Leon" userId="bda20a95-96fd-4775-a444-8f0ffaec0dad" providerId="ADAL" clId="{9AAAC3EF-93DF-4A6E-83A8-8BDC74F3D667}" dt="2018-03-16T11:39:58.397" v="107" actId="14100"/>
          <ac:cxnSpMkLst>
            <pc:docMk/>
            <pc:sldMk cId="2629495753" sldId="257"/>
            <ac:cxnSpMk id="82" creationId="{8522F6DA-F669-4359-959E-3DD6FB1F5F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0D29-ACEF-4A63-83DF-23A27EF1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13E3-BD20-406F-9DA3-B725A7449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AB3E-87B6-4C38-9DBE-75C3512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27F3-7EF5-426A-8B58-39BED7DF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81AE-D101-459D-9387-CFA83F4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535F-BFCF-4157-AF81-DC41D7C2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66EA-A438-4C47-B170-B0212709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22BE-EDA9-471D-9557-65DF2713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FABC-C085-49EE-A0BC-D60A73E1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DB54-534D-4FE5-A2BA-CE8714F3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CFE21-BF0C-4AF5-ACD2-9B6F1B6E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E97B-4C3A-49E9-991E-4AAD2DCB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FD2B-A242-4148-A348-1221A275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09E8-5FE2-4FBB-8D27-BCF82C3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D21F-B1AF-4C13-88A7-96FFC2DB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3D-9E93-4E98-B2AC-12C3D309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E9C-585F-4ECE-A191-37121B68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730C-CA31-46E9-877D-75A3D11A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1F90-AA1C-4FFA-9B00-DF7521B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516C-DE3C-4113-9F9D-C502753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6F-8B44-43F7-8172-9FE746C8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D89B-43BC-4D45-8733-F8393621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B4FA-E097-4910-BB3A-DB36041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EDD8-DB8E-4DB0-96F9-45A6D20A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270F-4B61-4EE2-ACF1-7DEECDD0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92A8-741B-43C3-911F-FCBEEA4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F4C-90D2-4788-A068-1752CE0E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5C22-E3EB-4A98-9FCA-59F3BD6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4538-FF30-4095-AFA9-469BBBA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E60D-0A1C-437E-9391-97528675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812F1-7FA2-4D61-A99B-2754584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7EB7-7585-4B9C-A929-B3CDA227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B37C-3910-4078-A18E-DD9E54EE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BB08-612E-4561-9A2F-FD908FD2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805E9-8D4B-4277-8A0E-352F6A3E1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FC5B-A7EB-4F7B-9745-529D24D11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5284-1F81-451C-A057-FBBD0C6D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0BC91-D373-461B-A005-B615A45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6157-FFCE-477B-B576-F5CFE39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4220-F45D-4CE1-94AB-5ECB671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1D184-783F-4CA6-9022-FF5CB7D5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D2B1-6988-402D-82E9-5AA01AD8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8793-9002-49BA-904B-0B5944F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97A6-43BC-4B3B-A21F-F3F5B7F8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F3B32-2D22-458A-B33E-A0AB329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80D4-FBDC-40D5-9E20-55EE282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182-FD09-4BC7-A823-5289695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FA81-87F1-4D17-9C6D-06D40E22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E8E8E-8DF9-4760-9D89-556C0E15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C3F0-ECBD-4A17-B3BC-6E005A3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6474-B2DE-45BD-92EC-62AD0D5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68E1C-52DB-48F2-8C70-FF2CC29D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3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DDBA-8A09-4777-9629-4C08B057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083B1-266B-4B67-9011-EE72A7C3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B866-3C0C-44B0-A1B2-2585EE39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3D1B-1F21-4C85-BCA5-C9009B9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5D05-E11D-49DD-BC0E-4DB08024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6510-7758-4434-AECB-4862987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02CD9-06A9-4C04-8F7E-0B9AB52F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0EDC-652B-4DD3-B2E7-2C7C5A3F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2A47-3AD2-4BD5-A8A2-F142EA3EB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D580-48AB-4FCB-B985-C109C228D8C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A812-1A14-4958-AE7A-68F9AA7E1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6AA7-83ED-4BFE-AD5A-42976E65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7F8526-7189-483C-BA0F-A43629629F24}"/>
              </a:ext>
            </a:extLst>
          </p:cNvPr>
          <p:cNvCxnSpPr>
            <a:cxnSpLocks/>
          </p:cNvCxnSpPr>
          <p:nvPr/>
        </p:nvCxnSpPr>
        <p:spPr>
          <a:xfrm>
            <a:off x="1011115" y="3059723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CD7F8-AD31-4AD5-B02E-10DBFAF6D064}"/>
              </a:ext>
            </a:extLst>
          </p:cNvPr>
          <p:cNvCxnSpPr>
            <a:cxnSpLocks/>
          </p:cNvCxnSpPr>
          <p:nvPr/>
        </p:nvCxnSpPr>
        <p:spPr>
          <a:xfrm>
            <a:off x="1494692" y="3059723"/>
            <a:ext cx="0" cy="1714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D31C69-9AB8-4947-8E5E-5168B505E80B}"/>
              </a:ext>
            </a:extLst>
          </p:cNvPr>
          <p:cNvSpPr/>
          <p:nvPr/>
        </p:nvSpPr>
        <p:spPr>
          <a:xfrm flipH="1">
            <a:off x="1216270" y="383491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FC97FC-353C-490F-86FC-7890DA97BF4D}"/>
              </a:ext>
            </a:extLst>
          </p:cNvPr>
          <p:cNvSpPr/>
          <p:nvPr/>
        </p:nvSpPr>
        <p:spPr>
          <a:xfrm flipH="1">
            <a:off x="1040427" y="3837117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114E6-B155-47CC-9F21-3522DBBB3CAE}"/>
              </a:ext>
            </a:extLst>
          </p:cNvPr>
          <p:cNvCxnSpPr>
            <a:cxnSpLocks/>
          </p:cNvCxnSpPr>
          <p:nvPr/>
        </p:nvCxnSpPr>
        <p:spPr>
          <a:xfrm>
            <a:off x="3534510" y="1070468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B80F57-A935-4114-A064-A80EC0E7E09E}"/>
              </a:ext>
            </a:extLst>
          </p:cNvPr>
          <p:cNvSpPr/>
          <p:nvPr/>
        </p:nvSpPr>
        <p:spPr>
          <a:xfrm flipH="1">
            <a:off x="1368662" y="383491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E6361D-9993-4EE0-89B7-9A7905033B45}"/>
              </a:ext>
            </a:extLst>
          </p:cNvPr>
          <p:cNvSpPr txBox="1"/>
          <p:nvPr/>
        </p:nvSpPr>
        <p:spPr>
          <a:xfrm>
            <a:off x="870430" y="265155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Pulser</a:t>
            </a:r>
            <a:endParaRPr lang="en-GB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00CC364-E8FC-425F-AC35-2B845291C950}"/>
              </a:ext>
            </a:extLst>
          </p:cNvPr>
          <p:cNvCxnSpPr>
            <a:cxnSpLocks/>
          </p:cNvCxnSpPr>
          <p:nvPr/>
        </p:nvCxnSpPr>
        <p:spPr>
          <a:xfrm flipV="1">
            <a:off x="1538663" y="2004646"/>
            <a:ext cx="2066183" cy="1871299"/>
          </a:xfrm>
          <a:prstGeom prst="curvedConnector3">
            <a:avLst>
              <a:gd name="adj1" fmla="val 3346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80C365-1406-4517-AF55-5F973F65E503}"/>
              </a:ext>
            </a:extLst>
          </p:cNvPr>
          <p:cNvCxnSpPr>
            <a:cxnSpLocks/>
          </p:cNvCxnSpPr>
          <p:nvPr/>
        </p:nvCxnSpPr>
        <p:spPr>
          <a:xfrm>
            <a:off x="7924800" y="2083045"/>
            <a:ext cx="0" cy="1714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4AE136-065A-42D2-8575-D8647F9B6772}"/>
              </a:ext>
            </a:extLst>
          </p:cNvPr>
          <p:cNvGrpSpPr/>
          <p:nvPr/>
        </p:nvGrpSpPr>
        <p:grpSpPr>
          <a:xfrm>
            <a:off x="8086872" y="2083045"/>
            <a:ext cx="0" cy="1714500"/>
            <a:chOff x="8077200" y="2083045"/>
            <a:chExt cx="0" cy="17145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AB5A8A-50CC-4D08-AD6C-3C497F5B0EF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C8A5EB-136B-47CB-9F44-C617E91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338EB-7795-42E0-9380-94FEC8164E07}"/>
              </a:ext>
            </a:extLst>
          </p:cNvPr>
          <p:cNvGrpSpPr/>
          <p:nvPr/>
        </p:nvGrpSpPr>
        <p:grpSpPr>
          <a:xfrm>
            <a:off x="8248944" y="2083045"/>
            <a:ext cx="0" cy="1714500"/>
            <a:chOff x="8077200" y="2083045"/>
            <a:chExt cx="0" cy="17145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B4E43-9AB1-4EA1-B1D0-1769E5E542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0A9A2F-0E6B-4567-9EE9-3CC3D23C00F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528290-1DD6-4D1A-8975-A088BBC3884E}"/>
              </a:ext>
            </a:extLst>
          </p:cNvPr>
          <p:cNvGrpSpPr/>
          <p:nvPr/>
        </p:nvGrpSpPr>
        <p:grpSpPr>
          <a:xfrm>
            <a:off x="8411016" y="2083045"/>
            <a:ext cx="0" cy="1714500"/>
            <a:chOff x="8077200" y="2083045"/>
            <a:chExt cx="0" cy="17145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F9EA6D-354D-4C75-AEC0-E24214C84A0E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6A0BDB9-10EC-4952-AD2A-0C18317E4F78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7BC4A1-B13F-4EBE-B993-7BE5DEEA43A3}"/>
              </a:ext>
            </a:extLst>
          </p:cNvPr>
          <p:cNvGrpSpPr/>
          <p:nvPr/>
        </p:nvGrpSpPr>
        <p:grpSpPr>
          <a:xfrm>
            <a:off x="8573088" y="2083045"/>
            <a:ext cx="0" cy="1714500"/>
            <a:chOff x="8077200" y="2083045"/>
            <a:chExt cx="0" cy="17145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EC4F5B-574F-4742-B9DE-FAAAAEF45559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B0CBD1-9C10-4A5A-846C-D940F722300F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4153C7-9A34-455C-8606-879DC4F2703A}"/>
              </a:ext>
            </a:extLst>
          </p:cNvPr>
          <p:cNvGrpSpPr/>
          <p:nvPr/>
        </p:nvGrpSpPr>
        <p:grpSpPr>
          <a:xfrm>
            <a:off x="8735160" y="2083045"/>
            <a:ext cx="0" cy="1714500"/>
            <a:chOff x="8077200" y="2083045"/>
            <a:chExt cx="0" cy="17145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DBF50B-CCDE-41BB-AA8B-38EB0E3736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0365A0-561F-44A6-82F5-9753C82F9292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6DCCBD-3D77-4A62-9BCC-2AB645DDB129}"/>
              </a:ext>
            </a:extLst>
          </p:cNvPr>
          <p:cNvGrpSpPr/>
          <p:nvPr/>
        </p:nvGrpSpPr>
        <p:grpSpPr>
          <a:xfrm>
            <a:off x="8897232" y="2083045"/>
            <a:ext cx="0" cy="1714500"/>
            <a:chOff x="8077200" y="2083045"/>
            <a:chExt cx="0" cy="17145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7D61AD-40BD-4D14-8AD6-0536FC26242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D9C64-0B1A-4EA7-94E9-BFC804200A2D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A07FC9-DD76-40CC-AB3F-04D81031EB08}"/>
              </a:ext>
            </a:extLst>
          </p:cNvPr>
          <p:cNvGrpSpPr/>
          <p:nvPr/>
        </p:nvGrpSpPr>
        <p:grpSpPr>
          <a:xfrm>
            <a:off x="9059304" y="2083045"/>
            <a:ext cx="0" cy="1714500"/>
            <a:chOff x="8077200" y="2083045"/>
            <a:chExt cx="0" cy="17145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A8D1A3-9DC3-42A1-97C8-245B50E1BD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26E842-DF31-4F39-9EC0-0C09BB5F339C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180A96-A531-4FCB-8A55-AEAFE9089C04}"/>
              </a:ext>
            </a:extLst>
          </p:cNvPr>
          <p:cNvGrpSpPr/>
          <p:nvPr/>
        </p:nvGrpSpPr>
        <p:grpSpPr>
          <a:xfrm>
            <a:off x="9221376" y="2083045"/>
            <a:ext cx="0" cy="1714500"/>
            <a:chOff x="8077200" y="2083045"/>
            <a:chExt cx="0" cy="17145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B7FFCB-D207-459A-8AA4-E250BFAF173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A33312-A7B2-4095-82E4-2E079C476B9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5855A5-FBA5-4EB9-ABDE-5ACE50AE489E}"/>
              </a:ext>
            </a:extLst>
          </p:cNvPr>
          <p:cNvGrpSpPr/>
          <p:nvPr/>
        </p:nvGrpSpPr>
        <p:grpSpPr>
          <a:xfrm>
            <a:off x="9383448" y="2083045"/>
            <a:ext cx="0" cy="1714500"/>
            <a:chOff x="8077200" y="2083045"/>
            <a:chExt cx="0" cy="17145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86C060-6BB7-4794-A14B-3ACCB9F5CFC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083045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4A53B7-6B19-44D7-A80B-AB7E4F788EC2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3559421"/>
              <a:ext cx="0" cy="2381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A6E89E-B780-46F0-BFDA-5D50A7DDBFE8}"/>
              </a:ext>
            </a:extLst>
          </p:cNvPr>
          <p:cNvCxnSpPr>
            <a:cxnSpLocks/>
          </p:cNvCxnSpPr>
          <p:nvPr/>
        </p:nvCxnSpPr>
        <p:spPr>
          <a:xfrm>
            <a:off x="9545515" y="2083045"/>
            <a:ext cx="0" cy="171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D854E94B-122B-44DC-89C9-F2BEF930E113}"/>
              </a:ext>
            </a:extLst>
          </p:cNvPr>
          <p:cNvCxnSpPr>
            <a:cxnSpLocks/>
          </p:cNvCxnSpPr>
          <p:nvPr/>
        </p:nvCxnSpPr>
        <p:spPr>
          <a:xfrm flipV="1">
            <a:off x="1538663" y="2004646"/>
            <a:ext cx="2066183" cy="1871299"/>
          </a:xfrm>
          <a:prstGeom prst="curvedConnector3">
            <a:avLst>
              <a:gd name="adj1" fmla="val 3691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8522F6DA-F669-4359-959E-3DD6FB1F5F26}"/>
              </a:ext>
            </a:extLst>
          </p:cNvPr>
          <p:cNvCxnSpPr>
            <a:cxnSpLocks/>
          </p:cNvCxnSpPr>
          <p:nvPr/>
        </p:nvCxnSpPr>
        <p:spPr>
          <a:xfrm flipV="1">
            <a:off x="1538663" y="2004646"/>
            <a:ext cx="2066183" cy="1871299"/>
          </a:xfrm>
          <a:prstGeom prst="curvedConnector3">
            <a:avLst>
              <a:gd name="adj1" fmla="val 3521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6C5CEC0-1A41-4899-8819-2EAF04C21CF6}"/>
              </a:ext>
            </a:extLst>
          </p:cNvPr>
          <p:cNvSpPr/>
          <p:nvPr/>
        </p:nvSpPr>
        <p:spPr>
          <a:xfrm flipH="1">
            <a:off x="8409992" y="2883146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BB3704-1002-48F0-A130-239D51974A5D}"/>
              </a:ext>
            </a:extLst>
          </p:cNvPr>
          <p:cNvSpPr/>
          <p:nvPr/>
        </p:nvSpPr>
        <p:spPr>
          <a:xfrm flipH="1">
            <a:off x="3531585" y="1963616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CDC982-7B49-43CC-970F-710BDF488D7B}"/>
              </a:ext>
            </a:extLst>
          </p:cNvPr>
          <p:cNvSpPr/>
          <p:nvPr/>
        </p:nvSpPr>
        <p:spPr>
          <a:xfrm flipH="1">
            <a:off x="8775160" y="2883146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F24E429-6B52-496E-B0DB-15DF66E9F5B5}"/>
              </a:ext>
            </a:extLst>
          </p:cNvPr>
          <p:cNvSpPr/>
          <p:nvPr/>
        </p:nvSpPr>
        <p:spPr>
          <a:xfrm flipH="1">
            <a:off x="9119307" y="2899265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EE08301-D63B-4DBD-AC73-544B8B613C17}"/>
              </a:ext>
            </a:extLst>
          </p:cNvPr>
          <p:cNvSpPr/>
          <p:nvPr/>
        </p:nvSpPr>
        <p:spPr>
          <a:xfrm flipH="1">
            <a:off x="3765381" y="377483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67417E-4572-4B80-BADB-4931E6574B61}"/>
              </a:ext>
            </a:extLst>
          </p:cNvPr>
          <p:cNvSpPr/>
          <p:nvPr/>
        </p:nvSpPr>
        <p:spPr>
          <a:xfrm flipH="1">
            <a:off x="4362634" y="373380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28B60E-0D07-4FFF-8D25-C8A941A3687C}"/>
              </a:ext>
            </a:extLst>
          </p:cNvPr>
          <p:cNvSpPr/>
          <p:nvPr/>
        </p:nvSpPr>
        <p:spPr>
          <a:xfrm flipH="1">
            <a:off x="3156078" y="379388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EA4B0AC-8916-410B-83BE-21E54472481D}"/>
              </a:ext>
            </a:extLst>
          </p:cNvPr>
          <p:cNvSpPr/>
          <p:nvPr/>
        </p:nvSpPr>
        <p:spPr>
          <a:xfrm flipH="1">
            <a:off x="5798813" y="2067681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0584D7-7759-46F6-A8F6-38DF1F89B533}"/>
              </a:ext>
            </a:extLst>
          </p:cNvPr>
          <p:cNvSpPr/>
          <p:nvPr/>
        </p:nvSpPr>
        <p:spPr>
          <a:xfrm flipH="1">
            <a:off x="5622970" y="206109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171E1D9-892B-4C56-970A-62C3CB0AC4B8}"/>
              </a:ext>
            </a:extLst>
          </p:cNvPr>
          <p:cNvSpPr/>
          <p:nvPr/>
        </p:nvSpPr>
        <p:spPr>
          <a:xfrm flipH="1">
            <a:off x="6012751" y="2076473"/>
            <a:ext cx="82060" cy="8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10E5E8-6EEE-4322-B23A-B44B8E32C801}"/>
              </a:ext>
            </a:extLst>
          </p:cNvPr>
          <p:cNvSpPr txBox="1"/>
          <p:nvPr/>
        </p:nvSpPr>
        <p:spPr>
          <a:xfrm>
            <a:off x="3048006" y="2814564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Detector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B5ED0F-3F9F-48A2-B23A-4456B320BDF3}"/>
              </a:ext>
            </a:extLst>
          </p:cNvPr>
          <p:cNvSpPr txBox="1"/>
          <p:nvPr/>
        </p:nvSpPr>
        <p:spPr>
          <a:xfrm>
            <a:off x="8154868" y="4022428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Reflectron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4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2</cp:revision>
  <dcterms:created xsi:type="dcterms:W3CDTF">2018-03-13T11:29:58Z</dcterms:created>
  <dcterms:modified xsi:type="dcterms:W3CDTF">2018-03-16T11:46:11Z</dcterms:modified>
</cp:coreProperties>
</file>