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5" r:id="rId8"/>
    <p:sldId id="264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FECAE-5074-459F-9CB1-8693B9ED7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C33EC-7991-4163-A421-A217D5D4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7A77D-D8D1-40DC-A284-6E695870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55B63-FEB0-4AFC-8115-2F64DB4A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92DE-3687-4879-B8B2-2A2E8F2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E7B-8E5B-4B2A-AEBB-0E3944C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3F0E3-4174-41D1-8093-602002FD6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FEA1F-A394-4255-870C-109209B5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F5A70-C601-4B99-A377-75A0293A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CC76F-38A7-40D3-A770-B3B3B16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95EBA-5FEA-406C-BF7C-CCE976B6A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38637-98C9-4327-963C-AD61C3FD6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EB01D-7E70-441F-9F05-0CEF36A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0A3A4-6D3D-4B21-84D2-2C9588D6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A5455-DA3A-4DB1-87D1-ADCE28A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4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E53E-3A13-47AB-A67E-A800159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A7CC-932B-4E01-91A5-19CD901F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18F33-757B-4F6A-A0B6-9CE572E8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5025D-58CC-4112-8490-79222EA2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788CB-E157-48C5-AA94-7E5AA5F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BCC7-C721-4F99-A168-B13A02B1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4DD99-5F7C-4982-B71D-A1E05C27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ED10-AD3C-43B3-AE1A-3B70691E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00068-43B8-4BE0-90BA-FF9E233D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9DBE7-578B-4069-AE6A-10FBE419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B628-EF5B-4C3C-970E-912E9557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CC749-0B0D-4016-A7CA-A27D280B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506C6-D03D-4990-A556-ACD6AA69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E4D04-30FC-43A3-8EBB-2A690E1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F2186-7D24-48C0-947D-18462ADA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5DFE1-FABE-4E04-9B03-2CE6B47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5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3706-1515-4AD4-9E64-342F17DB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2D753-5176-44C1-AFBB-A20D15AA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FD5E1-53EF-4909-8246-84BFA93DE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29C312-D7A0-4C22-B1EC-40353208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AE230-4C34-43AD-9B45-BDC3F914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B0CE4-30AE-4953-97AF-4F81E3AD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87829F-4A3D-4EC5-B83F-A59AEC76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A5295-923A-42E8-8384-6BB9B827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911E-FE38-4799-A12C-85404CC8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994913-33BD-4D1C-85F8-0E4AE048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DA724-8D00-4351-8E31-4D8DBC6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F4D8C-75ED-4A75-863A-D8C4F288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6CE2C-6191-426E-AA6B-940111F2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4D9A5-5742-4935-A012-03532B39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A9703-44AC-448B-8183-F65D7E52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9001-E579-4796-8B89-EAFE330F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3E50A-C939-49C8-B5E2-F55DB55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4A7B5-0ADE-4250-8BD0-D38A517D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2CE2F-6B3C-4916-9D62-F593494A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8A43F-7D59-4FA9-95EA-F4FC962C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E3F39-7611-4C62-828D-9B0B6C0D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ADF5D-2B1E-43DF-AA2B-AF073854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205660-D75E-4568-AD4E-0B780A562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59E81-6937-4FBD-8BEC-60C3EC67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912D6-F1AC-404A-80C2-85A9FA38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26705-CD0D-4ED6-8B88-C8A33D04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A55DC-7588-43F3-8451-1ED5A644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6C9971-D7AB-4FD3-A561-1A21C721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8CF51-7AF4-4728-8040-52AFE353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1D382-383F-47B6-B713-C85CC1BCF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730C-CFD4-4C11-9C85-9ED46EB7DC5E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31EA-6EB2-413D-94F4-96AEAA28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A412-C1FB-4069-A8B0-342A8C95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261C-94BD-4AD0-9BEA-22E984437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ljae/network_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E991-E7EB-4943-8F66-C9770BA82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C866D3-5E9F-4D5C-BD60-217A6F119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520AE-E41A-4998-9DE5-FEF2C259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7DE9-2E08-454D-97AD-8C45E9A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8B80-3379-49F1-8136-A972D9FA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ABB1A-B853-4C76-9A43-57EB30AB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5631" y="112991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GitHub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github.com/doljae/network_project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27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5C73C-A88B-4A8A-BF98-D9C3A88F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BC15B-DFFC-433F-80A1-A5D823A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D22E70-BF9E-4F4A-9F16-5EFF8749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9"/>
            <a:ext cx="12192000" cy="6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80D4-7320-4E86-BB15-75C75DD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C0C26-010B-4F1B-B6FB-16783717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B41B6-E6FD-479B-B49F-BE5E649B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4720-C095-4021-A723-30E5BE92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08598-0D19-4412-B79D-67C27F1F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B6679-E5EB-49CC-B49F-88CE1F1C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F934-7CB8-4C09-8657-55AA6597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4F471-55F3-4BE4-A749-F4D9892E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3BD6A-5F07-4056-9CE4-CA4188FC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7DE9-2E08-454D-97AD-8C45E9A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8B80-3379-49F1-8136-A972D9FA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BDAC4-60A1-47BB-A48A-AA6BD5FA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7DE9-2E08-454D-97AD-8C45E9A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8B80-3379-49F1-8136-A972D9FA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AE50D-87CE-468A-9456-5AE8F3D74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7DE9-2E08-454D-97AD-8C45E9A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8B80-3379-49F1-8136-A972D9FA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1D739-7179-4C8C-9BEE-5FB3CB06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0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7DE9-2E08-454D-97AD-8C45E9A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48B80-3379-49F1-8136-A972D9FA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D10FA-5EAF-467C-B9D0-91092912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59D6-551B-4B05-9CCA-2049C70E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ED751-0D76-458B-A673-38218AE1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F75FC-DD2E-4593-BE8E-AFDA5756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3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인선 최</dc:creator>
  <cp:lastModifiedBy>SEOKJAE LEE</cp:lastModifiedBy>
  <cp:revision>8</cp:revision>
  <dcterms:created xsi:type="dcterms:W3CDTF">2018-10-15T11:21:24Z</dcterms:created>
  <dcterms:modified xsi:type="dcterms:W3CDTF">2018-10-17T00:28:39Z</dcterms:modified>
</cp:coreProperties>
</file>