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9A68C-A345-40C7-935B-EBEA2A71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45E97-51A5-4A9E-863F-8581133D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8D454-DF0F-452E-9162-8EDC2A3A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961C0-F987-4645-ABA0-E7D1E8B7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1A442-051C-477D-BA87-7008E27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4150-A5DE-40BC-B431-7A29B709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F7379-1B7B-417F-A0A2-780DFD03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A0160-E839-49C5-80EC-59C8D5A7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3E84-F654-436D-9A55-A124DA4A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C4AF5-ADA0-41DD-8937-6E4BF55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FE7AC-07DC-4BB9-AC40-0443C2E32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F6243-46D5-410D-B59D-025AD9CE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941A8-2B5C-4D02-8867-5E04D7E2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409D0-4FE0-440C-953D-003948B0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5F3CA-4C2B-42FE-AD71-F00F9976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8B19-F141-40D3-85BD-11EA1923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F2173-6B5D-49B7-94C1-E424AA1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FFB3F-5C6D-4399-944B-2C27D152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F454-1EFC-4F57-A2C7-42838B6D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43713-0EB4-436E-A502-AA9288A0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AECB-E4C1-4423-8843-746E521A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41D7D-6550-42E5-A213-CD64CDDC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8134E-628C-4991-960A-989397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E0C7D-045D-4304-B478-A2ECB571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3588F-9129-43CE-8654-68FE6E6C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9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18DB-1208-4322-B323-27FE3D36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06E6B-BD10-4FF1-83E2-490D8D19E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78CBF-2B5C-4161-A266-6766593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9836C-C4B9-4806-81F8-ACBCFA3B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6E921-DC7F-495E-8B23-4EB84940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55029-73FC-4366-9E16-4782B295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BB925-1DBE-4EA8-8CEE-8433C84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290E1-B9B0-4631-AC25-C20C442A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CF6A7-FDE7-4C41-B1FD-6272EA5E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0E101-9C89-4784-B407-E9E76165C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AD2301-B407-4EE3-8B43-1674F553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AF952-9CFA-4B94-80D8-D60F7C8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11067-B9B7-452C-BED5-F7A8127D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54018A-7005-4918-9312-4B7E7461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9E78-E85D-4B73-9B3D-DEF2A460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E44CB-25AB-4C4E-94B8-94B57078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ED7A6-6507-4DB4-8C26-EBB6388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8B2441-53A0-4E04-A544-C0D8E160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DA3FD-08FA-4913-A6AD-DEC29157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E5E47-2FA6-4D2D-8651-6166FB09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D11BF-0FDF-41B3-A76F-5F7C7F5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0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4CD2A-8BBE-43B2-8687-768C6BE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7403-53C6-4AB6-B02E-6517329C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F3CC6-4531-480A-A236-B8D70F79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94AD-C49D-43AC-A85C-F91343A8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79EEE-FD84-419B-B0E5-E3E3198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02716-CABA-4EE4-BCA7-96614BB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2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7FC67-6C99-4D1D-B930-06B3747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2BB0CA-7476-4920-BDC0-6492A77F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A16A9-C929-4208-BBE8-763A0C92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0456D-D043-497F-962E-A0BF5684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8B62A-83C2-4804-99C3-7B9C4747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A424B-39B2-44FA-A3A0-911AFBC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5FC90-0DD5-4454-AD06-EBC69EA7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1650D-0123-4B1E-83E5-4F07CE10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8DF46-A5F9-4A32-B3C7-6D4B2CDC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E3FA-6FE9-43BF-8C08-DF1092802BB8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68EB8-BAF2-436D-A5AF-9DB9F21B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2B857-4B2B-4413-AD3D-16A634334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9786-989A-4AE7-8282-9271CF74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FF06-81C0-458F-8C2C-2F563CE68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Webx</a:t>
            </a:r>
            <a:br>
              <a:rPr lang="en-US" altLang="ko-KR" dirty="0"/>
            </a:br>
            <a:r>
              <a:rPr lang="ko-KR" altLang="en-US" dirty="0"/>
              <a:t>자동 출결 프로그램</a:t>
            </a:r>
            <a:br>
              <a:rPr lang="en-US" altLang="ko-KR" dirty="0"/>
            </a:br>
            <a:r>
              <a:rPr lang="ko-KR" altLang="en-US" dirty="0"/>
              <a:t>사용자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6182A-5467-4C74-8FD1-6CC006A38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가천대학교</a:t>
            </a:r>
            <a:endParaRPr lang="en-US" altLang="ko-KR" dirty="0"/>
          </a:p>
          <a:p>
            <a:r>
              <a:rPr lang="ko-KR" altLang="en-US" dirty="0"/>
              <a:t>소프트웨어학과</a:t>
            </a:r>
            <a:endParaRPr lang="en-US" altLang="ko-KR" dirty="0"/>
          </a:p>
          <a:p>
            <a:r>
              <a:rPr lang="ko-KR" altLang="en-US" dirty="0"/>
              <a:t>이 석 재</a:t>
            </a:r>
          </a:p>
        </p:txBody>
      </p:sp>
    </p:spTree>
    <p:extLst>
      <p:ext uri="{BB962C8B-B14F-4D97-AF65-F5344CB8AC3E}">
        <p14:creationId xmlns:p14="http://schemas.microsoft.com/office/powerpoint/2010/main" val="250916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3EEE-DF8F-492C-BA42-9E81584B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readme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1DBB-6DA4-4D55-9A08-A00B8D8C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오류가 있을 수 있습니다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출결을 채팅으로 남기는 방법이 수업마다 다르기 때문에 모든 경우에 대응하지 않을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+” “+</a:t>
            </a:r>
            <a:r>
              <a:rPr lang="ko-KR" altLang="en-US" dirty="0"/>
              <a:t>이름</a:t>
            </a:r>
            <a:r>
              <a:rPr lang="en-US" altLang="ko-KR" dirty="0"/>
              <a:t>” </a:t>
            </a:r>
            <a:r>
              <a:rPr lang="ko-KR" altLang="en-US" dirty="0"/>
              <a:t>의 형태로 출결을 남기는 수업에는 정상적으로 작동할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안되면 알려주세요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9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5CD2-5502-415A-88FE-03B7535F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준비물</a:t>
            </a:r>
            <a:r>
              <a:rPr lang="en-US" altLang="ko-KR" dirty="0"/>
              <a:t>(</a:t>
            </a:r>
            <a:r>
              <a:rPr lang="ko-KR" altLang="en-US" dirty="0"/>
              <a:t>준비 할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7B97C-5213-4BEA-9C20-C85CE14D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/>
              <a:t>수강생명단</a:t>
            </a:r>
            <a:r>
              <a:rPr lang="en-US" altLang="ko-KR" sz="2500" dirty="0"/>
              <a:t>.csv</a:t>
            </a:r>
          </a:p>
          <a:p>
            <a:r>
              <a:rPr lang="ko-KR" altLang="en-US" sz="2500" dirty="0"/>
              <a:t>사이버캠퍼스</a:t>
            </a:r>
            <a:r>
              <a:rPr lang="en-US" altLang="ko-KR" sz="2500" dirty="0"/>
              <a:t>, </a:t>
            </a:r>
            <a:r>
              <a:rPr lang="ko-KR" altLang="en-US" sz="2500" dirty="0"/>
              <a:t>혹은 출석부 </a:t>
            </a:r>
            <a:r>
              <a:rPr lang="en-US" altLang="ko-KR" sz="2500" dirty="0"/>
              <a:t>excel </a:t>
            </a:r>
            <a:r>
              <a:rPr lang="ko-KR" altLang="en-US" sz="2500" dirty="0"/>
              <a:t>파일에서</a:t>
            </a:r>
            <a:endParaRPr lang="en-US" altLang="ko-KR" sz="2500" dirty="0"/>
          </a:p>
          <a:p>
            <a:r>
              <a:rPr lang="ko-KR" altLang="en-US" sz="2500" dirty="0"/>
              <a:t>학번</a:t>
            </a:r>
            <a:r>
              <a:rPr lang="en-US" altLang="ko-KR" sz="2500" dirty="0"/>
              <a:t>, </a:t>
            </a:r>
            <a:r>
              <a:rPr lang="ko-KR" altLang="en-US" sz="2500" dirty="0"/>
              <a:t>이름만 복사해서 </a:t>
            </a:r>
            <a:r>
              <a:rPr lang="ko-KR" altLang="en-US" sz="2500" b="1" dirty="0"/>
              <a:t>왼쪽 이미지 </a:t>
            </a:r>
            <a:r>
              <a:rPr lang="ko-KR" altLang="en-US" sz="2500" dirty="0"/>
              <a:t>처럼 만들고</a:t>
            </a:r>
            <a:endParaRPr lang="en-US" altLang="ko-KR" sz="2500" dirty="0"/>
          </a:p>
          <a:p>
            <a:r>
              <a:rPr lang="en-US" altLang="ko-KR" sz="2500" dirty="0"/>
              <a:t>“</a:t>
            </a:r>
            <a:r>
              <a:rPr lang="ko-KR" altLang="en-US" sz="2500" dirty="0" err="1"/>
              <a:t>다른이름으로</a:t>
            </a:r>
            <a:r>
              <a:rPr lang="ko-KR" altLang="en-US" sz="2500" dirty="0"/>
              <a:t> 저장</a:t>
            </a:r>
            <a:r>
              <a:rPr lang="en-US" altLang="ko-KR" sz="2500" dirty="0"/>
              <a:t>“ </a:t>
            </a:r>
            <a:r>
              <a:rPr lang="ko-KR" altLang="en-US" sz="2500" dirty="0"/>
              <a:t>해서 </a:t>
            </a:r>
            <a:r>
              <a:rPr lang="ko-KR" altLang="en-US" sz="2500" b="1" dirty="0"/>
              <a:t>아래 이미지</a:t>
            </a:r>
            <a:r>
              <a:rPr lang="ko-KR" altLang="en-US" sz="2500" dirty="0"/>
              <a:t> 처럼</a:t>
            </a:r>
            <a:endParaRPr lang="en-US" altLang="ko-KR" sz="2500" dirty="0"/>
          </a:p>
          <a:p>
            <a:r>
              <a:rPr lang="ko-KR" altLang="en-US" sz="2500" b="1" dirty="0"/>
              <a:t>파일형식을 </a:t>
            </a:r>
            <a:r>
              <a:rPr lang="en-US" altLang="ko-KR" sz="2500" b="1" dirty="0"/>
              <a:t>“CSV UTF-8”</a:t>
            </a:r>
            <a:r>
              <a:rPr lang="ko-KR" altLang="en-US" sz="2500" b="1" dirty="0"/>
              <a:t>로 설정한 뒤 저장</a:t>
            </a:r>
            <a:endParaRPr lang="en-US" altLang="ko-KR" sz="2500" b="1" dirty="0"/>
          </a:p>
          <a:p>
            <a:r>
              <a:rPr lang="en-US" altLang="ko-KR" sz="2500" dirty="0"/>
              <a:t>(</a:t>
            </a:r>
            <a:r>
              <a:rPr lang="ko-KR" altLang="en-US" sz="2500" dirty="0"/>
              <a:t>파일이름은 상관없음</a:t>
            </a:r>
            <a:r>
              <a:rPr lang="en-US" altLang="ko-KR" sz="2500" dirty="0"/>
              <a:t>, </a:t>
            </a:r>
            <a:r>
              <a:rPr lang="ko-KR" altLang="en-US" sz="2500" dirty="0"/>
              <a:t>기타 경고문구 나오면 무시</a:t>
            </a:r>
            <a:r>
              <a:rPr lang="en-US" altLang="ko-KR" sz="2500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E48D8-2E2E-4BB4-B174-D4FCE71C0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52"/>
          <a:stretch/>
        </p:blipFill>
        <p:spPr>
          <a:xfrm>
            <a:off x="838200" y="4851400"/>
            <a:ext cx="8478753" cy="13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091C2E-94F3-4F9A-B3D1-F1DDCFA08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16" y="430036"/>
            <a:ext cx="2476190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D584-51F5-422D-81D9-FE195274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준비물</a:t>
            </a:r>
            <a:r>
              <a:rPr lang="en-US" altLang="ko-KR" dirty="0"/>
              <a:t>(</a:t>
            </a:r>
            <a:r>
              <a:rPr lang="ko-KR" altLang="en-US" dirty="0"/>
              <a:t>준비 할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FB48D-8C2E-4F33-A545-9BA857D4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500" dirty="0"/>
              <a:t>대화내용</a:t>
            </a:r>
            <a:r>
              <a:rPr lang="en-US" altLang="ko-KR" sz="2500" dirty="0"/>
              <a:t>.txt</a:t>
            </a:r>
          </a:p>
          <a:p>
            <a:r>
              <a:rPr lang="en-US" altLang="ko-KR" sz="2500" dirty="0" err="1"/>
              <a:t>Webx</a:t>
            </a:r>
            <a:r>
              <a:rPr lang="en-US" altLang="ko-KR" sz="2500" dirty="0"/>
              <a:t> </a:t>
            </a:r>
            <a:r>
              <a:rPr lang="ko-KR" altLang="en-US" sz="2500" dirty="0"/>
              <a:t>수업 후 채팅 내용을 </a:t>
            </a:r>
            <a:r>
              <a:rPr lang="en-US" altLang="ko-KR" sz="2500" dirty="0"/>
              <a:t>“</a:t>
            </a:r>
            <a:r>
              <a:rPr lang="ko-KR" altLang="en-US" sz="2500" dirty="0"/>
              <a:t>내보내기＂ 하면 </a:t>
            </a:r>
            <a:r>
              <a:rPr lang="en-US" altLang="ko-KR" sz="2500" dirty="0"/>
              <a:t>.txt </a:t>
            </a:r>
            <a:r>
              <a:rPr lang="ko-KR" altLang="en-US" sz="2500" dirty="0"/>
              <a:t>파일이 생성된다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dirty="0"/>
              <a:t>파일이름을 다음과 같은 형식으로 맞춘다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1: 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알고리즘 수업</a:t>
            </a:r>
            <a:endParaRPr lang="en-US" altLang="ko-KR" dirty="0"/>
          </a:p>
          <a:p>
            <a:pPr lvl="2"/>
            <a:r>
              <a:rPr lang="en-US" altLang="ko-KR" dirty="0"/>
              <a:t>20200503_</a:t>
            </a:r>
            <a:r>
              <a:rPr lang="ko-KR" altLang="en-US" dirty="0"/>
              <a:t>알고리즘</a:t>
            </a:r>
            <a:r>
              <a:rPr lang="en-US" altLang="ko-KR" dirty="0"/>
              <a:t>.txt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2: 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컴퓨터구조 수업</a:t>
            </a:r>
            <a:endParaRPr lang="en-US" altLang="ko-KR" dirty="0"/>
          </a:p>
          <a:p>
            <a:pPr lvl="2"/>
            <a:r>
              <a:rPr lang="en-US" altLang="ko-KR" dirty="0"/>
              <a:t>20201115_</a:t>
            </a:r>
            <a:r>
              <a:rPr lang="ko-KR" altLang="en-US" dirty="0"/>
              <a:t>컴퓨터구조</a:t>
            </a:r>
            <a:r>
              <a:rPr lang="en-US" altLang="ko-KR" dirty="0"/>
              <a:t>.txt</a:t>
            </a:r>
          </a:p>
          <a:p>
            <a:r>
              <a:rPr lang="ko-KR" altLang="en-US" b="1" dirty="0"/>
              <a:t>중요</a:t>
            </a:r>
            <a:r>
              <a:rPr lang="en-US" altLang="ko-KR" b="1" dirty="0"/>
              <a:t>) txt</a:t>
            </a:r>
            <a:r>
              <a:rPr lang="ko-KR" altLang="en-US" b="1" dirty="0"/>
              <a:t>파일들이 한 폴더에 들어갔을 때 </a:t>
            </a:r>
            <a:r>
              <a:rPr lang="en-US" altLang="ko-KR" b="1" dirty="0"/>
              <a:t>“</a:t>
            </a:r>
            <a:r>
              <a:rPr lang="ko-KR" altLang="en-US" b="1" dirty="0"/>
              <a:t>이름</a:t>
            </a:r>
            <a:r>
              <a:rPr lang="en-US" altLang="ko-KR" b="1" dirty="0"/>
              <a:t>” </a:t>
            </a:r>
            <a:r>
              <a:rPr lang="ko-KR" altLang="en-US" b="1" dirty="0"/>
              <a:t>으로 오름차순 정렬했을 때 날짜별로 순서대로 정렬이 되야 결과물 가독성이 좋기 때문에 가급적 파일 이름 양식을 준수할 것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332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6DA9-9162-4CC4-BDEA-689FCF0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0E2D0-60BA-4DFA-85A0-29EC5308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압축 파일을 풀고</a:t>
            </a:r>
            <a:r>
              <a:rPr lang="en-US" altLang="ko-KR" dirty="0"/>
              <a:t>, </a:t>
            </a:r>
            <a:r>
              <a:rPr lang="en-US" altLang="ko-KR" dirty="0" err="1"/>
              <a:t>text_list</a:t>
            </a:r>
            <a:r>
              <a:rPr lang="en-US" altLang="ko-KR" dirty="0"/>
              <a:t> </a:t>
            </a:r>
            <a:r>
              <a:rPr lang="ko-KR" altLang="en-US" dirty="0"/>
              <a:t>폴더에 들어간다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E97E25-0977-433F-8F23-5A2B473B5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7"/>
          <a:stretch/>
        </p:blipFill>
        <p:spPr>
          <a:xfrm>
            <a:off x="1264356" y="2287088"/>
            <a:ext cx="9663288" cy="44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6DA9-9162-4CC4-BDEA-689FCF0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0E2D0-60BA-4DFA-85A0-29EC5308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803"/>
            <a:ext cx="10515600" cy="43513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text_list</a:t>
            </a:r>
            <a:r>
              <a:rPr lang="en-US" altLang="ko-KR" dirty="0"/>
              <a:t> </a:t>
            </a:r>
            <a:r>
              <a:rPr lang="ko-KR" altLang="en-US" dirty="0"/>
              <a:t>폴더에 준비한 채팅로그를 옮겨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  <a:r>
              <a:rPr lang="ko-KR" altLang="en-US" dirty="0"/>
              <a:t>기준 오름차순 </a:t>
            </a:r>
            <a:r>
              <a:rPr lang="ko-KR" altLang="en-US" dirty="0" err="1"/>
              <a:t>정렬했을때</a:t>
            </a:r>
            <a:r>
              <a:rPr lang="ko-KR" altLang="en-US" dirty="0"/>
              <a:t> 날짜 순으로 정렬되는지 체크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6E875-0618-4DAE-B7B7-F52F95A74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767366"/>
            <a:ext cx="79629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6DA9-9162-4CC4-BDEA-689FCF0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0E2D0-60BA-4DFA-85A0-29EC5308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8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자동출결기록시스템</a:t>
            </a:r>
            <a:r>
              <a:rPr lang="en-US" altLang="ko-KR" dirty="0"/>
              <a:t>_v2.exe</a:t>
            </a:r>
            <a:r>
              <a:rPr lang="ko-KR" altLang="en-US" dirty="0"/>
              <a:t>를 </a:t>
            </a:r>
            <a:r>
              <a:rPr lang="ko-KR" altLang="en-US" dirty="0" err="1"/>
              <a:t>더블클릭해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같은 순서로 진행한다</a:t>
            </a:r>
            <a:r>
              <a:rPr lang="en-US" altLang="ko-KR" dirty="0"/>
              <a:t>.(</a:t>
            </a:r>
            <a:r>
              <a:rPr lang="ko-KR" altLang="en-US" dirty="0"/>
              <a:t>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아래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첫 번째 버튼을 눌러 준비한</a:t>
            </a:r>
            <a:br>
              <a:rPr lang="en-US" altLang="ko-KR" dirty="0"/>
            </a:br>
            <a:r>
              <a:rPr lang="ko-KR" altLang="en-US" dirty="0"/>
              <a:t>수강생명단</a:t>
            </a:r>
            <a:r>
              <a:rPr lang="en-US" altLang="ko-KR" dirty="0"/>
              <a:t>.csv</a:t>
            </a:r>
            <a:r>
              <a:rPr lang="ko-KR" altLang="en-US" dirty="0"/>
              <a:t>파일을 고른다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두 번째 버튼을 눌러</a:t>
            </a:r>
            <a:r>
              <a:rPr lang="en-US" altLang="ko-KR" dirty="0"/>
              <a:t> </a:t>
            </a:r>
            <a:r>
              <a:rPr lang="ko-KR" altLang="en-US" dirty="0"/>
              <a:t>수업시작시간을</a:t>
            </a:r>
            <a:br>
              <a:rPr lang="en-US" altLang="ko-KR" dirty="0"/>
            </a:br>
            <a:r>
              <a:rPr lang="ko-KR" altLang="en-US" dirty="0"/>
              <a:t>입력한다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 번째 버튼을 눌러 유예 시간을</a:t>
            </a:r>
            <a:br>
              <a:rPr lang="en-US" altLang="ko-KR" dirty="0"/>
            </a:br>
            <a:r>
              <a:rPr lang="ko-KR" altLang="en-US" dirty="0"/>
              <a:t>입력한다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네 번째 버튼을 눌러서 실행한다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408182-6867-4902-80C1-7DFE0F98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74" y="2242608"/>
            <a:ext cx="4299140" cy="35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2F3D-0533-4C80-9FA2-57EB685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결과물 </a:t>
            </a:r>
            <a:r>
              <a:rPr lang="en-US" altLang="ko-KR" dirty="0">
                <a:sym typeface="Wingdings" panose="05000000000000000000" pitchFamily="2" charset="2"/>
              </a:rPr>
              <a:t> result.csv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8CD109-DDA3-4BAA-944A-08EA317EF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32" y="1498776"/>
            <a:ext cx="10728736" cy="4698823"/>
          </a:xfrm>
        </p:spPr>
      </p:pic>
    </p:spTree>
    <p:extLst>
      <p:ext uri="{BB962C8B-B14F-4D97-AF65-F5344CB8AC3E}">
        <p14:creationId xmlns:p14="http://schemas.microsoft.com/office/powerpoint/2010/main" val="175681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300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Webx 자동 출결 프로그램 사용자 매뉴얼</vt:lpstr>
      <vt:lpstr>0. readme</vt:lpstr>
      <vt:lpstr>1. 준비물(준비 할 파일)</vt:lpstr>
      <vt:lpstr>1. 준비물(준비 할 파일)</vt:lpstr>
      <vt:lpstr>2. 사용법</vt:lpstr>
      <vt:lpstr>2. 사용법</vt:lpstr>
      <vt:lpstr>2. 사용법</vt:lpstr>
      <vt:lpstr>3. 결과물  result.csv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Webx 자동 출결 프로그램 사용자 매뉴얼</dc:title>
  <dc:creator>seokjae</dc:creator>
  <cp:lastModifiedBy>seokjae</cp:lastModifiedBy>
  <cp:revision>7</cp:revision>
  <dcterms:created xsi:type="dcterms:W3CDTF">2020-06-12T01:04:50Z</dcterms:created>
  <dcterms:modified xsi:type="dcterms:W3CDTF">2020-06-12T07:09:28Z</dcterms:modified>
</cp:coreProperties>
</file>