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700" autoAdjust="0"/>
  </p:normalViewPr>
  <p:slideViewPr>
    <p:cSldViewPr>
      <p:cViewPr varScale="1">
        <p:scale>
          <a:sx n="107" d="100"/>
          <a:sy n="107" d="100"/>
        </p:scale>
        <p:origin x="-3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5ABF-59F9-4F2D-8374-F426DF40531C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ACE3-9F82-426D-980A-EDF65EFA0F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5ABF-59F9-4F2D-8374-F426DF40531C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ACE3-9F82-426D-980A-EDF65EFA0F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5ABF-59F9-4F2D-8374-F426DF40531C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ACE3-9F82-426D-980A-EDF65EFA0F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5ABF-59F9-4F2D-8374-F426DF40531C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ACE3-9F82-426D-980A-EDF65EFA0F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5ABF-59F9-4F2D-8374-F426DF40531C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ACE3-9F82-426D-980A-EDF65EFA0F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5ABF-59F9-4F2D-8374-F426DF40531C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ACE3-9F82-426D-980A-EDF65EFA0F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5ABF-59F9-4F2D-8374-F426DF40531C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ACE3-9F82-426D-980A-EDF65EFA0F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5ABF-59F9-4F2D-8374-F426DF40531C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ACE3-9F82-426D-980A-EDF65EFA0F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5ABF-59F9-4F2D-8374-F426DF40531C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ACE3-9F82-426D-980A-EDF65EFA0F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5ABF-59F9-4F2D-8374-F426DF40531C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ACE3-9F82-426D-980A-EDF65EFA0F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5ABF-59F9-4F2D-8374-F426DF40531C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ACE3-9F82-426D-980A-EDF65EFA0F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95ABF-59F9-4F2D-8374-F426DF40531C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1ACE3-9F82-426D-980A-EDF65EFA0F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2438400" y="2514600"/>
            <a:ext cx="533400" cy="381000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000" y="2286000"/>
            <a:ext cx="1828800" cy="8382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English Sentence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0400" y="2133600"/>
            <a:ext cx="1295400" cy="12954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0" y="2133600"/>
            <a:ext cx="1295400" cy="12954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</a:t>
            </a:r>
          </a:p>
          <a:p>
            <a:pPr algn="ctr"/>
            <a:r>
              <a:rPr lang="en-US" dirty="0" smtClean="0"/>
              <a:t>Experts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648200" y="2590800"/>
            <a:ext cx="533400" cy="381000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858000" y="2590800"/>
            <a:ext cx="533400" cy="381000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20000" y="2133600"/>
            <a:ext cx="1295400" cy="12954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2209800"/>
            <a:ext cx="3505200" cy="5334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M2 Memory Interface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3352800"/>
            <a:ext cx="1066800" cy="9906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95600" y="3352800"/>
            <a:ext cx="1066800" cy="9906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LLMerger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14800" y="3352800"/>
            <a:ext cx="1066800" cy="9906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World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19600" y="609600"/>
            <a:ext cx="1066800" cy="9906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Question Expert</a:t>
            </a:r>
            <a:endParaRPr lang="en-US" dirty="0"/>
          </a:p>
        </p:txBody>
      </p:sp>
      <p:sp>
        <p:nvSpPr>
          <p:cNvPr id="15" name="Cloud 14"/>
          <p:cNvSpPr/>
          <p:nvPr/>
        </p:nvSpPr>
        <p:spPr>
          <a:xfrm>
            <a:off x="1371600" y="685800"/>
            <a:ext cx="2438400" cy="990600"/>
          </a:xfrm>
          <a:prstGeom prst="cloud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GAUNTLET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866900" y="1943100"/>
            <a:ext cx="3810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2858294" y="1942306"/>
            <a:ext cx="3810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4839494" y="1866106"/>
            <a:ext cx="3810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4610894" y="1866106"/>
            <a:ext cx="3810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5" name="Up-Down Arrow 24"/>
          <p:cNvSpPr/>
          <p:nvPr/>
        </p:nvSpPr>
        <p:spPr>
          <a:xfrm>
            <a:off x="2133600" y="2819400"/>
            <a:ext cx="152400" cy="457200"/>
          </a:xfrm>
          <a:prstGeom prst="upDownArrow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>
            <a:off x="3352800" y="2819400"/>
            <a:ext cx="152400" cy="457200"/>
          </a:xfrm>
          <a:prstGeom prst="upDownArrow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-Down Arrow 26"/>
          <p:cNvSpPr/>
          <p:nvPr/>
        </p:nvSpPr>
        <p:spPr>
          <a:xfrm>
            <a:off x="4572000" y="2819400"/>
            <a:ext cx="152400" cy="457200"/>
          </a:xfrm>
          <a:prstGeom prst="upDownArrow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47800" y="1524000"/>
            <a:ext cx="3352800" cy="3810000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95600" y="1981200"/>
            <a:ext cx="1676400" cy="762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2209800"/>
            <a:ext cx="1143000" cy="36933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Actor: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3124200"/>
            <a:ext cx="1676400" cy="762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Swung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3276600"/>
            <a:ext cx="1295400" cy="36933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Movement: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95600" y="4114800"/>
            <a:ext cx="1676400" cy="762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 the man,</a:t>
            </a:r>
          </a:p>
          <a:p>
            <a:pPr algn="ctr"/>
            <a:r>
              <a:rPr lang="en-US" dirty="0" smtClean="0"/>
              <a:t>To the zombie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4267200"/>
            <a:ext cx="1295400" cy="36933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Path: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9000" y="1600200"/>
            <a:ext cx="1066800" cy="381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Thing</a:t>
            </a:r>
            <a:endParaRPr lang="en-US" dirty="0" smtClean="0"/>
          </a:p>
          <a:p>
            <a:pPr algn="ctr"/>
            <a:r>
              <a:rPr lang="en-US" sz="1100" dirty="0" smtClean="0"/>
              <a:t>(Sequence)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4572000" y="4038600"/>
            <a:ext cx="1066800" cy="381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3600" y="2590800"/>
            <a:ext cx="1066800" cy="381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72200" y="4038600"/>
            <a:ext cx="1066800" cy="381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34000" y="2590800"/>
            <a:ext cx="1066800" cy="381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Thing</a:t>
            </a:r>
            <a:endParaRPr lang="en-US" dirty="0" smtClean="0"/>
          </a:p>
          <a:p>
            <a:pPr algn="ctr"/>
            <a:r>
              <a:rPr lang="en-US" sz="1100" dirty="0" smtClean="0"/>
              <a:t>(Sequence)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3733800" y="2590800"/>
            <a:ext cx="1066800" cy="381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56093" y="762000"/>
            <a:ext cx="954107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Consolas" pitchFamily="49" charset="0"/>
              </a:rPr>
              <a:t>Thing</a:t>
            </a:r>
          </a:p>
          <a:p>
            <a:pPr algn="ctr"/>
            <a:r>
              <a:rPr lang="en-US" sz="1100" dirty="0" smtClean="0">
                <a:latin typeface="Consolas" pitchFamily="49" charset="0"/>
              </a:rPr>
              <a:t>|</a:t>
            </a:r>
          </a:p>
          <a:p>
            <a:pPr algn="ctr"/>
            <a:r>
              <a:rPr lang="en-US" sz="1100" dirty="0" smtClean="0">
                <a:latin typeface="Consolas" pitchFamily="49" charset="0"/>
              </a:rPr>
              <a:t>Frame</a:t>
            </a:r>
          </a:p>
          <a:p>
            <a:pPr algn="ctr"/>
            <a:r>
              <a:rPr lang="en-US" sz="1100" dirty="0" smtClean="0">
                <a:latin typeface="Consolas" pitchFamily="49" charset="0"/>
              </a:rPr>
              <a:t>|</a:t>
            </a:r>
          </a:p>
          <a:p>
            <a:pPr algn="ctr"/>
            <a:r>
              <a:rPr lang="en-US" sz="1100" dirty="0" smtClean="0">
                <a:latin typeface="Consolas" pitchFamily="49" charset="0"/>
              </a:rPr>
              <a:t>Trajectory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63469" y="1447800"/>
            <a:ext cx="646331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Consolas" pitchFamily="49" charset="0"/>
              </a:rPr>
              <a:t>Thing</a:t>
            </a:r>
          </a:p>
          <a:p>
            <a:pPr algn="ctr"/>
            <a:r>
              <a:rPr lang="en-US" sz="1100" dirty="0" smtClean="0">
                <a:latin typeface="Consolas" pitchFamily="49" charset="0"/>
              </a:rPr>
              <a:t>|</a:t>
            </a:r>
          </a:p>
          <a:p>
            <a:pPr algn="ctr"/>
            <a:r>
              <a:rPr lang="en-US" sz="1100" dirty="0" smtClean="0">
                <a:latin typeface="Consolas" pitchFamily="49" charset="0"/>
              </a:rPr>
              <a:t>Animal</a:t>
            </a:r>
          </a:p>
          <a:p>
            <a:pPr algn="ctr"/>
            <a:r>
              <a:rPr lang="en-US" sz="1100" dirty="0" smtClean="0">
                <a:latin typeface="Consolas" pitchFamily="49" charset="0"/>
              </a:rPr>
              <a:t>|</a:t>
            </a:r>
          </a:p>
          <a:p>
            <a:pPr algn="ctr"/>
            <a:r>
              <a:rPr lang="en-US" sz="1100" dirty="0" smtClean="0">
                <a:latin typeface="Consolas" pitchFamily="49" charset="0"/>
              </a:rPr>
              <a:t>Bird</a:t>
            </a:r>
          </a:p>
          <a:p>
            <a:pPr algn="ctr"/>
            <a:r>
              <a:rPr lang="en-US" sz="1100" dirty="0" smtClean="0">
                <a:latin typeface="Consolas" pitchFamily="49" charset="0"/>
              </a:rPr>
              <a:t>|</a:t>
            </a:r>
          </a:p>
          <a:p>
            <a:pPr algn="ctr"/>
            <a:r>
              <a:rPr lang="en-US" sz="1100" dirty="0" smtClean="0">
                <a:latin typeface="Consolas" pitchFamily="49" charset="0"/>
              </a:rPr>
              <a:t>Robin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0400" y="2971800"/>
            <a:ext cx="80021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Consolas" pitchFamily="49" charset="0"/>
              </a:rPr>
              <a:t>Thing</a:t>
            </a:r>
          </a:p>
          <a:p>
            <a:pPr algn="ctr"/>
            <a:r>
              <a:rPr lang="en-US" sz="1100" dirty="0" smtClean="0">
                <a:latin typeface="Consolas" pitchFamily="49" charset="0"/>
              </a:rPr>
              <a:t>|</a:t>
            </a:r>
          </a:p>
          <a:p>
            <a:pPr algn="ctr"/>
            <a:r>
              <a:rPr lang="en-US" sz="1100" dirty="0" smtClean="0">
                <a:latin typeface="Consolas" pitchFamily="49" charset="0"/>
              </a:rPr>
              <a:t>Movement</a:t>
            </a:r>
          </a:p>
          <a:p>
            <a:pPr algn="ctr"/>
            <a:r>
              <a:rPr lang="en-US" sz="1100" dirty="0" smtClean="0">
                <a:latin typeface="Consolas" pitchFamily="49" charset="0"/>
              </a:rPr>
              <a:t>|</a:t>
            </a:r>
          </a:p>
          <a:p>
            <a:pPr algn="ctr"/>
            <a:r>
              <a:rPr lang="en-US" sz="1100" dirty="0" smtClean="0">
                <a:latin typeface="Consolas" pitchFamily="49" charset="0"/>
              </a:rPr>
              <a:t>Fly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24600" y="2066836"/>
            <a:ext cx="56938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Consolas" pitchFamily="49" charset="0"/>
              </a:rPr>
              <a:t>Thing</a:t>
            </a:r>
          </a:p>
          <a:p>
            <a:pPr algn="ctr"/>
            <a:r>
              <a:rPr lang="en-US" sz="1100" dirty="0" smtClean="0">
                <a:latin typeface="Consolas" pitchFamily="49" charset="0"/>
              </a:rPr>
              <a:t>|</a:t>
            </a:r>
          </a:p>
          <a:p>
            <a:pPr algn="ctr"/>
            <a:r>
              <a:rPr lang="en-US" sz="1100" dirty="0" smtClean="0">
                <a:latin typeface="Consolas" pitchFamily="49" charset="0"/>
              </a:rPr>
              <a:t>Path</a:t>
            </a:r>
          </a:p>
        </p:txBody>
      </p:sp>
      <p:cxnSp>
        <p:nvCxnSpPr>
          <p:cNvPr id="18" name="Elbow Connector 17"/>
          <p:cNvCxnSpPr>
            <a:stCxn id="4" idx="2"/>
            <a:endCxn id="6" idx="0"/>
          </p:cNvCxnSpPr>
          <p:nvPr/>
        </p:nvCxnSpPr>
        <p:spPr>
          <a:xfrm rot="5400000">
            <a:off x="3009900" y="1638300"/>
            <a:ext cx="609600" cy="12954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2"/>
            <a:endCxn id="12" idx="0"/>
          </p:cNvCxnSpPr>
          <p:nvPr/>
        </p:nvCxnSpPr>
        <p:spPr>
          <a:xfrm rot="16200000" flipH="1">
            <a:off x="3810000" y="2133600"/>
            <a:ext cx="609600" cy="3048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" idx="2"/>
            <a:endCxn id="11" idx="0"/>
          </p:cNvCxnSpPr>
          <p:nvPr/>
        </p:nvCxnSpPr>
        <p:spPr>
          <a:xfrm rot="16200000" flipH="1">
            <a:off x="4610100" y="1333500"/>
            <a:ext cx="609600" cy="19050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1" idx="2"/>
            <a:endCxn id="5" idx="0"/>
          </p:cNvCxnSpPr>
          <p:nvPr/>
        </p:nvCxnSpPr>
        <p:spPr>
          <a:xfrm rot="5400000">
            <a:off x="4953000" y="3124200"/>
            <a:ext cx="1066800" cy="7620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1" idx="2"/>
            <a:endCxn id="9" idx="0"/>
          </p:cNvCxnSpPr>
          <p:nvPr/>
        </p:nvCxnSpPr>
        <p:spPr>
          <a:xfrm rot="16200000" flipH="1">
            <a:off x="5753100" y="3086100"/>
            <a:ext cx="1066800" cy="8382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9600" y="4876800"/>
            <a:ext cx="646331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Consolas" pitchFamily="49" charset="0"/>
              </a:rPr>
              <a:t>Thing</a:t>
            </a:r>
          </a:p>
          <a:p>
            <a:pPr algn="ctr"/>
            <a:r>
              <a:rPr lang="en-US" sz="1100" dirty="0" smtClean="0">
                <a:latin typeface="Consolas" pitchFamily="49" charset="0"/>
              </a:rPr>
              <a:t>|</a:t>
            </a:r>
          </a:p>
          <a:p>
            <a:pPr algn="ctr"/>
            <a:r>
              <a:rPr lang="en-US" sz="1100" dirty="0" smtClean="0">
                <a:latin typeface="Consolas" pitchFamily="49" charset="0"/>
              </a:rPr>
              <a:t>Animal</a:t>
            </a:r>
          </a:p>
          <a:p>
            <a:pPr algn="ctr"/>
            <a:r>
              <a:rPr lang="en-US" sz="1100" dirty="0" smtClean="0">
                <a:latin typeface="Consolas" pitchFamily="49" charset="0"/>
              </a:rPr>
              <a:t>|</a:t>
            </a:r>
          </a:p>
          <a:p>
            <a:pPr algn="ctr"/>
            <a:r>
              <a:rPr lang="en-US" sz="1100" dirty="0" smtClean="0">
                <a:latin typeface="Consolas" pitchFamily="49" charset="0"/>
              </a:rPr>
              <a:t>Bird</a:t>
            </a:r>
          </a:p>
          <a:p>
            <a:pPr algn="ctr"/>
            <a:r>
              <a:rPr lang="en-US" sz="1100" dirty="0" smtClean="0">
                <a:latin typeface="Consolas" pitchFamily="49" charset="0"/>
              </a:rPr>
              <a:t>|</a:t>
            </a:r>
          </a:p>
          <a:p>
            <a:pPr algn="ctr"/>
            <a:r>
              <a:rPr lang="en-US" sz="1100" dirty="0" smtClean="0">
                <a:latin typeface="Consolas" pitchFamily="49" charset="0"/>
              </a:rPr>
              <a:t>Robin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92813" y="4876800"/>
            <a:ext cx="569387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Consolas" pitchFamily="49" charset="0"/>
              </a:rPr>
              <a:t>Thing</a:t>
            </a:r>
          </a:p>
          <a:p>
            <a:pPr algn="ctr"/>
            <a:r>
              <a:rPr lang="en-US" sz="1100" dirty="0" smtClean="0">
                <a:latin typeface="Consolas" pitchFamily="49" charset="0"/>
              </a:rPr>
              <a:t>|</a:t>
            </a:r>
          </a:p>
          <a:p>
            <a:pPr algn="ctr"/>
            <a:r>
              <a:rPr lang="en-US" sz="1100" dirty="0" smtClean="0">
                <a:latin typeface="Consolas" pitchFamily="49" charset="0"/>
              </a:rPr>
              <a:t>Plant</a:t>
            </a:r>
          </a:p>
          <a:p>
            <a:pPr algn="ctr"/>
            <a:r>
              <a:rPr lang="en-US" sz="1100" dirty="0" smtClean="0">
                <a:latin typeface="Consolas" pitchFamily="49" charset="0"/>
              </a:rPr>
              <a:t>|</a:t>
            </a:r>
          </a:p>
          <a:p>
            <a:pPr algn="ctr"/>
            <a:r>
              <a:rPr lang="en-US" sz="1100" dirty="0" smtClean="0">
                <a:latin typeface="Consolas" pitchFamily="49" charset="0"/>
              </a:rPr>
              <a:t>Tree</a:t>
            </a:r>
          </a:p>
          <a:p>
            <a:pPr algn="ctr"/>
            <a:r>
              <a:rPr lang="en-US" sz="1100" dirty="0" smtClean="0">
                <a:latin typeface="Consolas" pitchFamily="49" charset="0"/>
              </a:rPr>
              <a:t>|</a:t>
            </a:r>
          </a:p>
          <a:p>
            <a:pPr algn="ctr"/>
            <a:r>
              <a:rPr lang="en-US" sz="1100" dirty="0" smtClean="0">
                <a:latin typeface="Consolas" pitchFamily="49" charset="0"/>
              </a:rPr>
              <a:t>Oak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9800" y="1600200"/>
            <a:ext cx="1066800" cy="381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133600" y="3810000"/>
            <a:ext cx="1066800" cy="381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76600" y="3810000"/>
            <a:ext cx="1066800" cy="381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19400" y="2590800"/>
            <a:ext cx="1066800" cy="381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1600200" y="2590800"/>
            <a:ext cx="1066800" cy="381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Elbow Connector 14"/>
          <p:cNvCxnSpPr>
            <a:stCxn id="4" idx="2"/>
            <a:endCxn id="9" idx="0"/>
          </p:cNvCxnSpPr>
          <p:nvPr/>
        </p:nvCxnSpPr>
        <p:spPr>
          <a:xfrm rot="5400000">
            <a:off x="2133600" y="1981200"/>
            <a:ext cx="609600" cy="6096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2"/>
            <a:endCxn id="8" idx="0"/>
          </p:cNvCxnSpPr>
          <p:nvPr/>
        </p:nvCxnSpPr>
        <p:spPr>
          <a:xfrm rot="16200000" flipH="1">
            <a:off x="2743200" y="1981200"/>
            <a:ext cx="609600" cy="6096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2"/>
            <a:endCxn id="5" idx="0"/>
          </p:cNvCxnSpPr>
          <p:nvPr/>
        </p:nvCxnSpPr>
        <p:spPr>
          <a:xfrm rot="5400000">
            <a:off x="2590800" y="3048000"/>
            <a:ext cx="838200" cy="6858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2"/>
            <a:endCxn id="7" idx="0"/>
          </p:cNvCxnSpPr>
          <p:nvPr/>
        </p:nvCxnSpPr>
        <p:spPr>
          <a:xfrm rot="16200000" flipH="1">
            <a:off x="3162300" y="3162300"/>
            <a:ext cx="838200" cy="4572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953000" y="1143000"/>
            <a:ext cx="1066800" cy="381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5562600" y="3352800"/>
            <a:ext cx="1066800" cy="381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562600" y="2133600"/>
            <a:ext cx="1066800" cy="381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1" name="Rectangle 40"/>
          <p:cNvSpPr/>
          <p:nvPr/>
        </p:nvSpPr>
        <p:spPr>
          <a:xfrm>
            <a:off x="4343400" y="2133600"/>
            <a:ext cx="1066800" cy="381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Elbow Connector 41"/>
          <p:cNvCxnSpPr>
            <a:stCxn id="37" idx="2"/>
            <a:endCxn id="41" idx="0"/>
          </p:cNvCxnSpPr>
          <p:nvPr/>
        </p:nvCxnSpPr>
        <p:spPr>
          <a:xfrm rot="5400000">
            <a:off x="4876800" y="1524000"/>
            <a:ext cx="609600" cy="6096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7" idx="2"/>
            <a:endCxn id="40" idx="0"/>
          </p:cNvCxnSpPr>
          <p:nvPr/>
        </p:nvCxnSpPr>
        <p:spPr>
          <a:xfrm rot="16200000" flipH="1">
            <a:off x="5486400" y="1524000"/>
            <a:ext cx="609600" cy="6096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2"/>
            <a:endCxn id="38" idx="0"/>
          </p:cNvCxnSpPr>
          <p:nvPr/>
        </p:nvCxnSpPr>
        <p:spPr>
          <a:xfrm rot="5400000">
            <a:off x="5676900" y="2933700"/>
            <a:ext cx="838200" cy="158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Left-Right Arrow 49"/>
          <p:cNvSpPr/>
          <p:nvPr/>
        </p:nvSpPr>
        <p:spPr>
          <a:xfrm rot="20961306">
            <a:off x="2973715" y="1482957"/>
            <a:ext cx="2383163" cy="24276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-Right Arrow 51"/>
          <p:cNvSpPr/>
          <p:nvPr/>
        </p:nvSpPr>
        <p:spPr>
          <a:xfrm rot="20961306">
            <a:off x="2287915" y="2427822"/>
            <a:ext cx="2383163" cy="24276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-Right Arrow 52"/>
          <p:cNvSpPr/>
          <p:nvPr/>
        </p:nvSpPr>
        <p:spPr>
          <a:xfrm rot="20961306">
            <a:off x="3583316" y="2504022"/>
            <a:ext cx="2383163" cy="24276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-Right Arrow 53"/>
          <p:cNvSpPr/>
          <p:nvPr/>
        </p:nvSpPr>
        <p:spPr>
          <a:xfrm rot="20747896">
            <a:off x="3935349" y="3622455"/>
            <a:ext cx="1792973" cy="24276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286000" y="685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Thing 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953000" y="457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Thing 2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3124200"/>
            <a:ext cx="2933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28600"/>
            <a:ext cx="3990975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>
            <a:off x="3886200" y="2971800"/>
            <a:ext cx="1295400" cy="762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27686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685800"/>
            <a:ext cx="44958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057400"/>
            <a:ext cx="449580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95800" y="2057400"/>
            <a:ext cx="40005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300" y="781050"/>
            <a:ext cx="8405813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581400"/>
            <a:ext cx="27178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699000"/>
            <a:ext cx="22733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2438400"/>
            <a:ext cx="2768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2133600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Chain 1: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3276600"/>
            <a:ext cx="2151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Chain 2 (</a:t>
            </a:r>
            <a:r>
              <a:rPr lang="en-US" sz="1400" i="1" dirty="0" smtClean="0"/>
              <a:t>two misses away</a:t>
            </a:r>
            <a:r>
              <a:rPr lang="en-US" sz="1400" dirty="0" smtClean="0"/>
              <a:t>):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4394200"/>
            <a:ext cx="2264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Chain 3 (</a:t>
            </a:r>
            <a:r>
              <a:rPr lang="en-US" sz="1400" i="1" dirty="0" smtClean="0"/>
              <a:t>three misses away</a:t>
            </a:r>
            <a:r>
              <a:rPr lang="en-US" sz="1400" dirty="0" smtClean="0"/>
              <a:t>):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371600" y="13832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 dog ran to a house.”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05400" y="23738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 cat ran to a house.”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05400" y="35168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 dinosaur ran to a tree.”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3810000" y="2514600"/>
            <a:ext cx="1143000" cy="152400"/>
          </a:xfrm>
          <a:prstGeom prst="rightArrow">
            <a:avLst/>
          </a:prstGeom>
          <a:solidFill>
            <a:schemeClr val="bg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Near Neighbor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3810000" y="3657600"/>
            <a:ext cx="1143000" cy="152400"/>
          </a:xfrm>
          <a:prstGeom prst="rightArrow">
            <a:avLst/>
          </a:prstGeom>
          <a:solidFill>
            <a:schemeClr val="bg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Neighbor</a:t>
            </a:r>
            <a:endParaRPr lang="en-US" dirty="0"/>
          </a:p>
        </p:txBody>
      </p:sp>
      <p:sp>
        <p:nvSpPr>
          <p:cNvPr id="20" name="Multiply 19"/>
          <p:cNvSpPr/>
          <p:nvPr/>
        </p:nvSpPr>
        <p:spPr>
          <a:xfrm>
            <a:off x="3733800" y="4572000"/>
            <a:ext cx="381000" cy="381000"/>
          </a:xfrm>
          <a:prstGeom prst="mathMultiply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4114800" y="4724400"/>
            <a:ext cx="1143000" cy="762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No</a:t>
            </a:r>
          </a:p>
          <a:p>
            <a:r>
              <a:rPr lang="en-US" dirty="0" smtClean="0"/>
              <a:t>Neighbor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" y="1444823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Thing: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128</Words>
  <Application>Microsoft Office PowerPoint</Application>
  <PresentationFormat>On-screen Show (4:3)</PresentationFormat>
  <Paragraphs>74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 Glidden</dc:creator>
  <cp:lastModifiedBy>Sam Glidden</cp:lastModifiedBy>
  <cp:revision>33</cp:revision>
  <dcterms:created xsi:type="dcterms:W3CDTF">2009-03-30T19:30:00Z</dcterms:created>
  <dcterms:modified xsi:type="dcterms:W3CDTF">2009-05-19T19:07:14Z</dcterms:modified>
</cp:coreProperties>
</file>