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72" r:id="rId11"/>
    <p:sldId id="273" r:id="rId12"/>
    <p:sldId id="274" r:id="rId13"/>
    <p:sldId id="275" r:id="rId14"/>
    <p:sldId id="276" r:id="rId15"/>
    <p:sldId id="264" r:id="rId16"/>
    <p:sldId id="266" r:id="rId17"/>
    <p:sldId id="267" r:id="rId18"/>
    <p:sldId id="268" r:id="rId19"/>
    <p:sldId id="270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21.xml"/><Relationship Id="rId3" Type="http://schemas.openxmlformats.org/officeDocument/2006/relationships/image" Target="../media/image2.jpe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8980488" y="5002213"/>
            <a:ext cx="3073400" cy="1865312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7" name="等腰三角形 7"/>
          <p:cNvSpPr/>
          <p:nvPr/>
        </p:nvSpPr>
        <p:spPr>
          <a:xfrm>
            <a:off x="4449763" y="5073650"/>
            <a:ext cx="1354137" cy="1784350"/>
          </a:xfrm>
          <a:custGeom>
            <a:avLst/>
            <a:gdLst>
              <a:gd name="connsiteX0" fmla="*/ 0 w 2070696"/>
              <a:gd name="connsiteY0" fmla="*/ 1785082 h 1785082"/>
              <a:gd name="connsiteX1" fmla="*/ 1035348 w 2070696"/>
              <a:gd name="connsiteY1" fmla="*/ 0 h 1785082"/>
              <a:gd name="connsiteX2" fmla="*/ 2070696 w 2070696"/>
              <a:gd name="connsiteY2" fmla="*/ 1785082 h 1785082"/>
              <a:gd name="connsiteX3" fmla="*/ 0 w 2070696"/>
              <a:gd name="connsiteY3" fmla="*/ 1785082 h 1785082"/>
              <a:gd name="connsiteX0-1" fmla="*/ 0 w 1478876"/>
              <a:gd name="connsiteY0-2" fmla="*/ 1785082 h 1785082"/>
              <a:gd name="connsiteX1-3" fmla="*/ 1035348 w 1478876"/>
              <a:gd name="connsiteY1-4" fmla="*/ 0 h 1785082"/>
              <a:gd name="connsiteX2-5" fmla="*/ 1478876 w 1478876"/>
              <a:gd name="connsiteY2-6" fmla="*/ 1785082 h 1785082"/>
              <a:gd name="connsiteX3-7" fmla="*/ 0 w 1478876"/>
              <a:gd name="connsiteY3-8" fmla="*/ 1785082 h 1785082"/>
              <a:gd name="connsiteX0-9" fmla="*/ 0 w 1699856"/>
              <a:gd name="connsiteY0-10" fmla="*/ 1785082 h 1785082"/>
              <a:gd name="connsiteX1-11" fmla="*/ 1035348 w 1699856"/>
              <a:gd name="connsiteY1-12" fmla="*/ 0 h 1785082"/>
              <a:gd name="connsiteX2-13" fmla="*/ 1699856 w 1699856"/>
              <a:gd name="connsiteY2-14" fmla="*/ 1785082 h 1785082"/>
              <a:gd name="connsiteX3-15" fmla="*/ 0 w 1699856"/>
              <a:gd name="connsiteY3-16" fmla="*/ 1785082 h 1785082"/>
              <a:gd name="connsiteX0-17" fmla="*/ 0 w 1250276"/>
              <a:gd name="connsiteY0-18" fmla="*/ 1785082 h 1785082"/>
              <a:gd name="connsiteX1-19" fmla="*/ 585768 w 1250276"/>
              <a:gd name="connsiteY1-20" fmla="*/ 0 h 1785082"/>
              <a:gd name="connsiteX2-21" fmla="*/ 1250276 w 1250276"/>
              <a:gd name="connsiteY2-22" fmla="*/ 1785082 h 1785082"/>
              <a:gd name="connsiteX3-23" fmla="*/ 0 w 1250276"/>
              <a:gd name="connsiteY3-24" fmla="*/ 1785082 h 1785082"/>
              <a:gd name="connsiteX0-25" fmla="*/ 0 w 1354416"/>
              <a:gd name="connsiteY0-26" fmla="*/ 1774922 h 1785082"/>
              <a:gd name="connsiteX1-27" fmla="*/ 689908 w 1354416"/>
              <a:gd name="connsiteY1-28" fmla="*/ 0 h 1785082"/>
              <a:gd name="connsiteX2-29" fmla="*/ 1354416 w 1354416"/>
              <a:gd name="connsiteY2-30" fmla="*/ 1785082 h 1785082"/>
              <a:gd name="connsiteX3-31" fmla="*/ 0 w 1354416"/>
              <a:gd name="connsiteY3-32" fmla="*/ 1774922 h 1785082"/>
              <a:gd name="connsiteX0-33" fmla="*/ 0 w 1354416"/>
              <a:gd name="connsiteY0-34" fmla="*/ 1785082 h 1785082"/>
              <a:gd name="connsiteX1-35" fmla="*/ 689908 w 1354416"/>
              <a:gd name="connsiteY1-36" fmla="*/ 0 h 1785082"/>
              <a:gd name="connsiteX2-37" fmla="*/ 1354416 w 1354416"/>
              <a:gd name="connsiteY2-38" fmla="*/ 1785082 h 1785082"/>
              <a:gd name="connsiteX3-39" fmla="*/ 0 w 1354416"/>
              <a:gd name="connsiteY3-40" fmla="*/ 1785082 h 17850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54416" h="1785082">
                <a:moveTo>
                  <a:pt x="0" y="1785082"/>
                </a:moveTo>
                <a:lnTo>
                  <a:pt x="689908" y="0"/>
                </a:lnTo>
                <a:lnTo>
                  <a:pt x="1354416" y="1785082"/>
                </a:lnTo>
                <a:lnTo>
                  <a:pt x="0" y="17850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8" name="平行四边形 7"/>
          <p:cNvSpPr/>
          <p:nvPr/>
        </p:nvSpPr>
        <p:spPr>
          <a:xfrm flipV="1">
            <a:off x="0" y="-9525"/>
            <a:ext cx="3140075" cy="200818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2"/>
            </p:custDataLst>
          </p:nvPr>
        </p:nvSpPr>
        <p:spPr>
          <a:xfrm>
            <a:off x="-17463" y="-11113"/>
            <a:ext cx="7237413" cy="6892926"/>
          </a:xfrm>
          <a:custGeom>
            <a:avLst/>
            <a:gdLst>
              <a:gd name="connsiteX0" fmla="*/ 1367257 w 7176303"/>
              <a:gd name="connsiteY0" fmla="*/ 0 h 6866674"/>
              <a:gd name="connsiteX1" fmla="*/ 7176303 w 7176303"/>
              <a:gd name="connsiteY1" fmla="*/ 11556 h 6866674"/>
              <a:gd name="connsiteX2" fmla="*/ 4454810 w 7176303"/>
              <a:gd name="connsiteY2" fmla="*/ 6858020 h 6866674"/>
              <a:gd name="connsiteX3" fmla="*/ 0 w 7176303"/>
              <a:gd name="connsiteY3" fmla="*/ 6866674 h 6866674"/>
              <a:gd name="connsiteX4" fmla="*/ 0 w 7176303"/>
              <a:gd name="connsiteY4" fmla="*/ 3283633 h 68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303" h="6866674">
                <a:moveTo>
                  <a:pt x="1367257" y="0"/>
                </a:moveTo>
                <a:lnTo>
                  <a:pt x="7176303" y="11556"/>
                </a:lnTo>
                <a:lnTo>
                  <a:pt x="4454810" y="6858020"/>
                </a:lnTo>
                <a:lnTo>
                  <a:pt x="0" y="6866674"/>
                </a:lnTo>
                <a:lnTo>
                  <a:pt x="0" y="3283633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0" name="任意多边形 17"/>
          <p:cNvSpPr/>
          <p:nvPr>
            <p:custDataLst>
              <p:tags r:id="rId4"/>
            </p:custDataLst>
          </p:nvPr>
        </p:nvSpPr>
        <p:spPr>
          <a:xfrm>
            <a:off x="-42863" y="-9525"/>
            <a:ext cx="7269163" cy="6891338"/>
          </a:xfrm>
          <a:custGeom>
            <a:avLst/>
            <a:gdLst>
              <a:gd name="connsiteX0" fmla="*/ 1377503 w 7191711"/>
              <a:gd name="connsiteY0" fmla="*/ 0 h 6866692"/>
              <a:gd name="connsiteX1" fmla="*/ 7191711 w 7191711"/>
              <a:gd name="connsiteY1" fmla="*/ 11556 h 6866692"/>
              <a:gd name="connsiteX2" fmla="*/ 4467800 w 7191711"/>
              <a:gd name="connsiteY2" fmla="*/ 6858020 h 6866692"/>
              <a:gd name="connsiteX3" fmla="*/ 0 w 7191711"/>
              <a:gd name="connsiteY3" fmla="*/ 6866692 h 6866692"/>
              <a:gd name="connsiteX4" fmla="*/ 0 w 7191711"/>
              <a:gd name="connsiteY4" fmla="*/ 3305303 h 686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1711" h="6866692">
                <a:moveTo>
                  <a:pt x="1377503" y="0"/>
                </a:moveTo>
                <a:lnTo>
                  <a:pt x="7191711" y="11556"/>
                </a:lnTo>
                <a:lnTo>
                  <a:pt x="4467800" y="6858020"/>
                </a:lnTo>
                <a:lnTo>
                  <a:pt x="0" y="6866692"/>
                </a:lnTo>
                <a:lnTo>
                  <a:pt x="0" y="3305303"/>
                </a:ln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442710" y="1488440"/>
            <a:ext cx="5539740" cy="1687830"/>
          </a:xfrm>
        </p:spPr>
        <p:txBody>
          <a:bodyPr anchor="b">
            <a:normAutofit/>
          </a:bodyPr>
          <a:lstStyle>
            <a:lvl1pPr algn="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484110" y="3242310"/>
            <a:ext cx="4489450" cy="523240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9BC88-DE73-4E30-B58F-9645CC157D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504D8-D657-4D57-B36C-872CB832F3E2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16F84-CA7F-4CB0-AD36-8D018880A9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32224" y="365125"/>
            <a:ext cx="82157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60258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1D1B-C01E-45AF-9DD9-BA16BDAEAF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C0B74-A019-4836-B5B5-59DC98D9D11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E9ABB-008D-4A49-98AB-65CBC48B6E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8980488" y="5002213"/>
            <a:ext cx="3073400" cy="1865312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5" name="等腰三角形 7"/>
          <p:cNvSpPr/>
          <p:nvPr/>
        </p:nvSpPr>
        <p:spPr>
          <a:xfrm>
            <a:off x="4449763" y="5073650"/>
            <a:ext cx="1354137" cy="1784350"/>
          </a:xfrm>
          <a:custGeom>
            <a:avLst/>
            <a:gdLst>
              <a:gd name="connsiteX0" fmla="*/ 0 w 2070696"/>
              <a:gd name="connsiteY0" fmla="*/ 1785082 h 1785082"/>
              <a:gd name="connsiteX1" fmla="*/ 1035348 w 2070696"/>
              <a:gd name="connsiteY1" fmla="*/ 0 h 1785082"/>
              <a:gd name="connsiteX2" fmla="*/ 2070696 w 2070696"/>
              <a:gd name="connsiteY2" fmla="*/ 1785082 h 1785082"/>
              <a:gd name="connsiteX3" fmla="*/ 0 w 2070696"/>
              <a:gd name="connsiteY3" fmla="*/ 1785082 h 1785082"/>
              <a:gd name="connsiteX0-1" fmla="*/ 0 w 1478876"/>
              <a:gd name="connsiteY0-2" fmla="*/ 1785082 h 1785082"/>
              <a:gd name="connsiteX1-3" fmla="*/ 1035348 w 1478876"/>
              <a:gd name="connsiteY1-4" fmla="*/ 0 h 1785082"/>
              <a:gd name="connsiteX2-5" fmla="*/ 1478876 w 1478876"/>
              <a:gd name="connsiteY2-6" fmla="*/ 1785082 h 1785082"/>
              <a:gd name="connsiteX3-7" fmla="*/ 0 w 1478876"/>
              <a:gd name="connsiteY3-8" fmla="*/ 1785082 h 1785082"/>
              <a:gd name="connsiteX0-9" fmla="*/ 0 w 1699856"/>
              <a:gd name="connsiteY0-10" fmla="*/ 1785082 h 1785082"/>
              <a:gd name="connsiteX1-11" fmla="*/ 1035348 w 1699856"/>
              <a:gd name="connsiteY1-12" fmla="*/ 0 h 1785082"/>
              <a:gd name="connsiteX2-13" fmla="*/ 1699856 w 1699856"/>
              <a:gd name="connsiteY2-14" fmla="*/ 1785082 h 1785082"/>
              <a:gd name="connsiteX3-15" fmla="*/ 0 w 1699856"/>
              <a:gd name="connsiteY3-16" fmla="*/ 1785082 h 1785082"/>
              <a:gd name="connsiteX0-17" fmla="*/ 0 w 1250276"/>
              <a:gd name="connsiteY0-18" fmla="*/ 1785082 h 1785082"/>
              <a:gd name="connsiteX1-19" fmla="*/ 585768 w 1250276"/>
              <a:gd name="connsiteY1-20" fmla="*/ 0 h 1785082"/>
              <a:gd name="connsiteX2-21" fmla="*/ 1250276 w 1250276"/>
              <a:gd name="connsiteY2-22" fmla="*/ 1785082 h 1785082"/>
              <a:gd name="connsiteX3-23" fmla="*/ 0 w 1250276"/>
              <a:gd name="connsiteY3-24" fmla="*/ 1785082 h 1785082"/>
              <a:gd name="connsiteX0-25" fmla="*/ 0 w 1354416"/>
              <a:gd name="connsiteY0-26" fmla="*/ 1774922 h 1785082"/>
              <a:gd name="connsiteX1-27" fmla="*/ 689908 w 1354416"/>
              <a:gd name="connsiteY1-28" fmla="*/ 0 h 1785082"/>
              <a:gd name="connsiteX2-29" fmla="*/ 1354416 w 1354416"/>
              <a:gd name="connsiteY2-30" fmla="*/ 1785082 h 1785082"/>
              <a:gd name="connsiteX3-31" fmla="*/ 0 w 1354416"/>
              <a:gd name="connsiteY3-32" fmla="*/ 1774922 h 1785082"/>
              <a:gd name="connsiteX0-33" fmla="*/ 0 w 1354416"/>
              <a:gd name="connsiteY0-34" fmla="*/ 1785082 h 1785082"/>
              <a:gd name="connsiteX1-35" fmla="*/ 689908 w 1354416"/>
              <a:gd name="connsiteY1-36" fmla="*/ 0 h 1785082"/>
              <a:gd name="connsiteX2-37" fmla="*/ 1354416 w 1354416"/>
              <a:gd name="connsiteY2-38" fmla="*/ 1785082 h 1785082"/>
              <a:gd name="connsiteX3-39" fmla="*/ 0 w 1354416"/>
              <a:gd name="connsiteY3-40" fmla="*/ 1785082 h 17850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54416" h="1785082">
                <a:moveTo>
                  <a:pt x="0" y="1785082"/>
                </a:moveTo>
                <a:lnTo>
                  <a:pt x="689908" y="0"/>
                </a:lnTo>
                <a:lnTo>
                  <a:pt x="1354416" y="1785082"/>
                </a:lnTo>
                <a:lnTo>
                  <a:pt x="0" y="17850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/>
        </p:nvSpPr>
        <p:spPr>
          <a:xfrm flipV="1">
            <a:off x="0" y="-9525"/>
            <a:ext cx="3140075" cy="200818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4972" y="727306"/>
            <a:ext cx="5539523" cy="2751522"/>
          </a:xfrm>
        </p:spPr>
        <p:txBody>
          <a:bodyPr anchor="b">
            <a:normAutofit/>
          </a:bodyPr>
          <a:lstStyle>
            <a:lvl1pPr algn="r"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75220" y="3491230"/>
            <a:ext cx="4489450" cy="52324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9BC88-DE73-4E30-B58F-9645CC157D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pSp>
        <p:nvGrpSpPr>
          <p:cNvPr id="9" name="组合 14"/>
          <p:cNvGrpSpPr/>
          <p:nvPr/>
        </p:nvGrpSpPr>
        <p:grpSpPr bwMode="auto">
          <a:xfrm>
            <a:off x="5888038" y="5175250"/>
            <a:ext cx="382587" cy="382588"/>
            <a:chOff x="8997" y="7946"/>
            <a:chExt cx="603" cy="603"/>
          </a:xfrm>
        </p:grpSpPr>
        <p:sp>
          <p:nvSpPr>
            <p:cNvPr id="10" name="Oval 50"/>
            <p:cNvSpPr/>
            <p:nvPr>
              <p:custDataLst>
                <p:tags r:id="rId3"/>
              </p:custDataLst>
            </p:nvPr>
          </p:nvSpPr>
          <p:spPr>
            <a:xfrm>
              <a:off x="8997" y="7946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80000" lnSpcReduction="20000"/>
            </a:bodyPr>
            <a:lstStyle/>
            <a:p>
              <a:pPr algn="ctr" fontAlgn="auto">
                <a:buFontTx/>
                <a:buNone/>
                <a:defRPr/>
              </a:pPr>
              <a:endParaRPr lang="en-US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 bwMode="auto">
            <a:xfrm>
              <a:off x="9160" y="8131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0000" tIns="46800" rIns="90000" bIns="46800" anchor="ctr">
              <a:normAutofit fontScale="25000" lnSpcReduction="20000"/>
            </a:bodyPr>
            <a:lstStyle/>
            <a:p>
              <a:pPr fontAlgn="auto">
                <a:buFontTx/>
                <a:buNone/>
                <a:defRPr/>
              </a:pPr>
              <a:endParaRPr lang="en-US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2" name="组合 18"/>
          <p:cNvGrpSpPr/>
          <p:nvPr/>
        </p:nvGrpSpPr>
        <p:grpSpPr bwMode="auto">
          <a:xfrm>
            <a:off x="5888038" y="4059238"/>
            <a:ext cx="382587" cy="382587"/>
            <a:chOff x="8997" y="6189"/>
            <a:chExt cx="603" cy="603"/>
          </a:xfrm>
        </p:grpSpPr>
        <p:sp>
          <p:nvSpPr>
            <p:cNvPr id="13" name="Oval 47"/>
            <p:cNvSpPr/>
            <p:nvPr>
              <p:custDataLst>
                <p:tags r:id="rId5"/>
              </p:custDataLst>
            </p:nvPr>
          </p:nvSpPr>
          <p:spPr>
            <a:xfrm>
              <a:off x="8997" y="6189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80000" lnSpcReduction="20000"/>
            </a:bodyPr>
            <a:lstStyle/>
            <a:p>
              <a:pPr algn="ctr" fontAlgn="auto">
                <a:buFontTx/>
                <a:buNone/>
                <a:defRPr/>
              </a:pPr>
              <a:endParaRPr lang="en-US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4" name="Freeform 6"/>
            <p:cNvSpPr/>
            <p:nvPr>
              <p:custDataLst>
                <p:tags r:id="rId6"/>
              </p:custDataLst>
            </p:nvPr>
          </p:nvSpPr>
          <p:spPr bwMode="auto">
            <a:xfrm>
              <a:off x="9160" y="6374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0000" tIns="46800" rIns="90000" bIns="46800" anchor="ctr">
              <a:normAutofit fontScale="25000" lnSpcReduction="20000"/>
            </a:bodyPr>
            <a:lstStyle/>
            <a:p>
              <a:pPr fontAlgn="auto">
                <a:buFontTx/>
                <a:buNone/>
                <a:defRPr/>
              </a:pPr>
              <a:endParaRPr lang="en-US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5" name="组合 22"/>
          <p:cNvGrpSpPr/>
          <p:nvPr/>
        </p:nvGrpSpPr>
        <p:grpSpPr bwMode="auto">
          <a:xfrm>
            <a:off x="5888038" y="2943225"/>
            <a:ext cx="382587" cy="384175"/>
            <a:chOff x="8997" y="4432"/>
            <a:chExt cx="603" cy="603"/>
          </a:xfrm>
        </p:grpSpPr>
        <p:sp>
          <p:nvSpPr>
            <p:cNvPr id="16" name="Oval 44"/>
            <p:cNvSpPr/>
            <p:nvPr>
              <p:custDataLst>
                <p:tags r:id="rId7"/>
              </p:custDataLst>
            </p:nvPr>
          </p:nvSpPr>
          <p:spPr>
            <a:xfrm>
              <a:off x="8997" y="4432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80000" lnSpcReduction="20000"/>
            </a:bodyPr>
            <a:lstStyle/>
            <a:p>
              <a:pPr algn="ctr" fontAlgn="auto">
                <a:buFontTx/>
                <a:buNone/>
                <a:defRPr/>
              </a:pPr>
              <a:endParaRPr lang="en-US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7" name="Freeform 6"/>
            <p:cNvSpPr/>
            <p:nvPr>
              <p:custDataLst>
                <p:tags r:id="rId8"/>
              </p:custDataLst>
            </p:nvPr>
          </p:nvSpPr>
          <p:spPr bwMode="auto">
            <a:xfrm>
              <a:off x="9160" y="4616"/>
              <a:ext cx="275" cy="234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0000" tIns="46800" rIns="90000" bIns="46800" anchor="ctr">
              <a:normAutofit fontScale="25000" lnSpcReduction="20000"/>
            </a:bodyPr>
            <a:lstStyle/>
            <a:p>
              <a:pPr fontAlgn="auto">
                <a:buFontTx/>
                <a:buNone/>
                <a:defRPr/>
              </a:pPr>
              <a:endParaRPr lang="en-US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8" name="组合 26"/>
          <p:cNvGrpSpPr/>
          <p:nvPr/>
        </p:nvGrpSpPr>
        <p:grpSpPr bwMode="auto">
          <a:xfrm>
            <a:off x="5888038" y="1827213"/>
            <a:ext cx="382587" cy="382587"/>
            <a:chOff x="8997" y="2674"/>
            <a:chExt cx="603" cy="603"/>
          </a:xfrm>
        </p:grpSpPr>
        <p:sp>
          <p:nvSpPr>
            <p:cNvPr id="19" name="Oval 41"/>
            <p:cNvSpPr/>
            <p:nvPr>
              <p:custDataLst>
                <p:tags r:id="rId9"/>
              </p:custDataLst>
            </p:nvPr>
          </p:nvSpPr>
          <p:spPr>
            <a:xfrm>
              <a:off x="8997" y="2674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80000" lnSpcReduction="20000"/>
            </a:bodyPr>
            <a:lstStyle/>
            <a:p>
              <a:pPr algn="ctr" fontAlgn="auto">
                <a:buFontTx/>
                <a:buNone/>
                <a:defRPr/>
              </a:pPr>
              <a:endParaRPr lang="en-US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0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9160" y="2859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0000" tIns="46800" rIns="90000" bIns="46800" anchor="ctr">
              <a:normAutofit fontScale="25000" lnSpcReduction="20000"/>
            </a:bodyPr>
            <a:lstStyle/>
            <a:p>
              <a:pPr fontAlgn="auto">
                <a:buFontTx/>
                <a:buNone/>
                <a:defRPr/>
              </a:pPr>
              <a:endParaRPr lang="en-US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32" name="图片占位符 31"/>
          <p:cNvSpPr>
            <a:spLocks noGrp="1"/>
          </p:cNvSpPr>
          <p:nvPr>
            <p:ph type="pic" sz="quarter" idx="13"/>
          </p:nvPr>
        </p:nvSpPr>
        <p:spPr>
          <a:xfrm>
            <a:off x="1060396" y="2210435"/>
            <a:ext cx="4325937" cy="334803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4"/>
          </p:nvPr>
        </p:nvSpPr>
        <p:spPr>
          <a:xfrm>
            <a:off x="6375400" y="1589088"/>
            <a:ext cx="4937125" cy="8445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35" name="文本占位符 33"/>
          <p:cNvSpPr>
            <a:spLocks noGrp="1"/>
          </p:cNvSpPr>
          <p:nvPr>
            <p:ph type="body" sz="quarter" idx="15"/>
          </p:nvPr>
        </p:nvSpPr>
        <p:spPr>
          <a:xfrm>
            <a:off x="6374763" y="2713037"/>
            <a:ext cx="4937125" cy="8445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36" name="文本占位符 33"/>
          <p:cNvSpPr>
            <a:spLocks noGrp="1"/>
          </p:cNvSpPr>
          <p:nvPr>
            <p:ph type="body" sz="quarter" idx="16"/>
          </p:nvPr>
        </p:nvSpPr>
        <p:spPr>
          <a:xfrm>
            <a:off x="6374763" y="3828732"/>
            <a:ext cx="4937125" cy="8445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37" name="文本占位符 33"/>
          <p:cNvSpPr>
            <a:spLocks noGrp="1"/>
          </p:cNvSpPr>
          <p:nvPr>
            <p:ph type="body" sz="quarter" idx="17"/>
          </p:nvPr>
        </p:nvSpPr>
        <p:spPr>
          <a:xfrm>
            <a:off x="6374764" y="4943792"/>
            <a:ext cx="4937125" cy="8445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页脚占位符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27417-C40F-4BCB-A649-20D5710ADF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8194675" y="3686175"/>
            <a:ext cx="3067050" cy="0"/>
          </a:xfrm>
          <a:prstGeom prst="line">
            <a:avLst/>
          </a:prstGeom>
          <a:ln w="190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/>
          <p:cNvSpPr/>
          <p:nvPr/>
        </p:nvSpPr>
        <p:spPr>
          <a:xfrm flipV="1">
            <a:off x="0" y="0"/>
            <a:ext cx="3140075" cy="200818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849813"/>
            <a:ext cx="12192000" cy="2055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/>
        </p:nvSpPr>
        <p:spPr>
          <a:xfrm flipV="1">
            <a:off x="8970963" y="4849813"/>
            <a:ext cx="3073400" cy="2054225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6095" y="1817226"/>
            <a:ext cx="5539522" cy="1858954"/>
          </a:xfrm>
        </p:spPr>
        <p:txBody>
          <a:bodyPr lIns="90000" tIns="46800" rIns="90000" bIns="46800" anchor="b">
            <a:normAutofit/>
          </a:bodyPr>
          <a:lstStyle>
            <a:lvl1pPr algn="r">
              <a:defRPr sz="9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>
            <a:lvl1pPr>
              <a:defRPr/>
            </a:lvl1pPr>
          </a:lstStyle>
          <a:p>
            <a:pPr>
              <a:defRPr/>
            </a:pPr>
            <a:fld id="{69D602DD-68A8-41A2-B35E-86A5C6EDDC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中心辐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3"/>
            </p:custDataLst>
          </p:nvPr>
        </p:nvSpPr>
        <p:spPr bwMode="auto">
          <a:xfrm>
            <a:off x="5311775" y="2919413"/>
            <a:ext cx="1536700" cy="15351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椭圆 12"/>
          <p:cNvSpPr/>
          <p:nvPr>
            <p:custDataLst>
              <p:tags r:id="rId4"/>
            </p:custDataLst>
          </p:nvPr>
        </p:nvSpPr>
        <p:spPr bwMode="auto">
          <a:xfrm>
            <a:off x="6800850" y="4352925"/>
            <a:ext cx="1022350" cy="10223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椭圆 13"/>
          <p:cNvSpPr/>
          <p:nvPr>
            <p:custDataLst>
              <p:tags r:id="rId5"/>
            </p:custDataLst>
          </p:nvPr>
        </p:nvSpPr>
        <p:spPr bwMode="auto">
          <a:xfrm>
            <a:off x="6800850" y="2000250"/>
            <a:ext cx="1022350" cy="10207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 bwMode="auto">
          <a:xfrm>
            <a:off x="4375150" y="2000250"/>
            <a:ext cx="1020763" cy="10207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椭圆 15"/>
          <p:cNvSpPr/>
          <p:nvPr>
            <p:custDataLst>
              <p:tags r:id="rId7"/>
            </p:custDataLst>
          </p:nvPr>
        </p:nvSpPr>
        <p:spPr bwMode="auto">
          <a:xfrm>
            <a:off x="4375150" y="4352925"/>
            <a:ext cx="1020763" cy="10223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3"/>
          </p:nvPr>
        </p:nvSpPr>
        <p:spPr>
          <a:xfrm>
            <a:off x="1170623" y="1803400"/>
            <a:ext cx="2690812" cy="514032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5" name="文本占位符 64"/>
          <p:cNvSpPr>
            <a:spLocks noGrp="1"/>
          </p:cNvSpPr>
          <p:nvPr>
            <p:ph type="body" sz="quarter" idx="14"/>
          </p:nvPr>
        </p:nvSpPr>
        <p:spPr>
          <a:xfrm>
            <a:off x="1170623" y="2337909"/>
            <a:ext cx="2690812" cy="769938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6" name="文本占位符 62"/>
          <p:cNvSpPr>
            <a:spLocks noGrp="1"/>
          </p:cNvSpPr>
          <p:nvPr>
            <p:ph type="body" sz="quarter" idx="15"/>
          </p:nvPr>
        </p:nvSpPr>
        <p:spPr>
          <a:xfrm>
            <a:off x="1170623" y="4079875"/>
            <a:ext cx="2690812" cy="514032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7" name="文本占位符 64"/>
          <p:cNvSpPr>
            <a:spLocks noGrp="1"/>
          </p:cNvSpPr>
          <p:nvPr>
            <p:ph type="body" sz="quarter" idx="16"/>
          </p:nvPr>
        </p:nvSpPr>
        <p:spPr>
          <a:xfrm>
            <a:off x="1170623" y="4598631"/>
            <a:ext cx="2690812" cy="769938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8" name="文本占位符 62"/>
          <p:cNvSpPr>
            <a:spLocks noGrp="1"/>
          </p:cNvSpPr>
          <p:nvPr>
            <p:ph type="body" sz="quarter" idx="17"/>
          </p:nvPr>
        </p:nvSpPr>
        <p:spPr>
          <a:xfrm>
            <a:off x="8300085" y="1803400"/>
            <a:ext cx="2690812" cy="514032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9" name="文本占位符 64"/>
          <p:cNvSpPr>
            <a:spLocks noGrp="1"/>
          </p:cNvSpPr>
          <p:nvPr>
            <p:ph type="body" sz="quarter" idx="18"/>
          </p:nvPr>
        </p:nvSpPr>
        <p:spPr>
          <a:xfrm>
            <a:off x="8300085" y="2325100"/>
            <a:ext cx="2690812" cy="769938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70" name="文本占位符 62"/>
          <p:cNvSpPr>
            <a:spLocks noGrp="1"/>
          </p:cNvSpPr>
          <p:nvPr>
            <p:ph type="body" sz="quarter" idx="19"/>
          </p:nvPr>
        </p:nvSpPr>
        <p:spPr>
          <a:xfrm>
            <a:off x="8300085" y="4079875"/>
            <a:ext cx="2690812" cy="514032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71" name="文本占位符 64"/>
          <p:cNvSpPr>
            <a:spLocks noGrp="1"/>
          </p:cNvSpPr>
          <p:nvPr>
            <p:ph type="body" sz="quarter" idx="20"/>
          </p:nvPr>
        </p:nvSpPr>
        <p:spPr>
          <a:xfrm>
            <a:off x="8300085" y="4614384"/>
            <a:ext cx="2690812" cy="769938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2D66-09A3-49C8-BD78-0E22FA0EEE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image1 (6)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13"/>
          <a:stretch>
            <a:fillRect/>
          </a:stretch>
        </p:blipFill>
        <p:spPr bwMode="auto">
          <a:xfrm>
            <a:off x="-6350" y="7938"/>
            <a:ext cx="12193588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12700" y="-9525"/>
            <a:ext cx="12204700" cy="3429000"/>
          </a:xfrm>
          <a:prstGeom prst="rect">
            <a:avLst/>
          </a:prstGeom>
          <a:solidFill>
            <a:schemeClr val="tx1">
              <a:lumMod val="75000"/>
              <a:lumOff val="2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8" name="内容占位符 27"/>
          <p:cNvSpPr>
            <a:spLocks noGrp="1"/>
          </p:cNvSpPr>
          <p:nvPr>
            <p:ph sz="quarter" idx="13"/>
          </p:nvPr>
        </p:nvSpPr>
        <p:spPr>
          <a:xfrm>
            <a:off x="1069706" y="2831300"/>
            <a:ext cx="2438400" cy="326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29" name="内容占位符 27"/>
          <p:cNvSpPr>
            <a:spLocks noGrp="1"/>
          </p:cNvSpPr>
          <p:nvPr>
            <p:ph sz="quarter" idx="14"/>
          </p:nvPr>
        </p:nvSpPr>
        <p:spPr>
          <a:xfrm>
            <a:off x="3617204" y="2831301"/>
            <a:ext cx="2438400" cy="326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0" name="内容占位符 27"/>
          <p:cNvSpPr>
            <a:spLocks noGrp="1"/>
          </p:cNvSpPr>
          <p:nvPr>
            <p:ph sz="quarter" idx="15"/>
          </p:nvPr>
        </p:nvSpPr>
        <p:spPr>
          <a:xfrm>
            <a:off x="6164702" y="2831300"/>
            <a:ext cx="2438400" cy="326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1" name="内容占位符 27"/>
          <p:cNvSpPr>
            <a:spLocks noGrp="1"/>
          </p:cNvSpPr>
          <p:nvPr>
            <p:ph sz="quarter" idx="16"/>
          </p:nvPr>
        </p:nvSpPr>
        <p:spPr>
          <a:xfrm>
            <a:off x="8712200" y="2831300"/>
            <a:ext cx="2438400" cy="326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7"/>
          </p:nvPr>
        </p:nvSpPr>
        <p:spPr>
          <a:xfrm>
            <a:off x="3544753" y="987425"/>
            <a:ext cx="5102494" cy="1001713"/>
          </a:xfrm>
        </p:spPr>
        <p:txBody>
          <a:bodyPr/>
          <a:lstStyle>
            <a:lvl1pPr marL="0" indent="0" algn="ctr">
              <a:buNone/>
              <a:defRPr sz="47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CB220-9613-45E2-87AB-1F4CF10BF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3959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3959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5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buFontTx/>
              <a:buNone/>
              <a:defRPr sz="12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buFontTx/>
              <a:buNone/>
              <a:defRPr sz="1200" noProof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buFontTx/>
              <a:buNone/>
              <a:defRPr sz="12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63030" y="1488440"/>
            <a:ext cx="5519420" cy="1687830"/>
          </a:xfrm>
        </p:spPr>
        <p:txBody>
          <a:bodyPr/>
          <a:p>
            <a:r>
              <a:rPr lang="zh-CN" altLang="en-US"/>
              <a:t>二进制安全以微信逆向为例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Dollarkiller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181850" y="4281805"/>
            <a:ext cx="463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反汇编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685" y="1768475"/>
            <a:ext cx="8324850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35040" y="15240"/>
            <a:ext cx="51485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void CHOOKDemoCatalogDlg::OnBnClickedOk()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{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	deposit = deposit_fun(deposit,100);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	UpdateData(FALSE);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	MessageBox(TEXT("存款成功"));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}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汇编修改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72535" y="1004570"/>
            <a:ext cx="561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在空白出 添加汇编代码</a:t>
            </a:r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2435" y="1514475"/>
            <a:ext cx="9662160" cy="1562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" y="3378200"/>
            <a:ext cx="10096500" cy="2514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32275" y="6104255"/>
            <a:ext cx="561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调用方</a:t>
            </a:r>
            <a:r>
              <a:rPr lang="en-US" altLang="zh-CN"/>
              <a:t>JMP</a:t>
            </a:r>
            <a:r>
              <a:rPr lang="zh-CN" altLang="en-US"/>
              <a:t>跳转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验证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0695" y="1612900"/>
            <a:ext cx="6195060" cy="4290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03415" y="2439670"/>
            <a:ext cx="4507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__asm {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call HOOKDemo.00261C4E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数据利用  编写</a:t>
            </a:r>
            <a:r>
              <a:rPr lang="en-US" altLang="zh-CN"/>
              <a:t>HOOK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8940" y="1224280"/>
            <a:ext cx="3331845" cy="5536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0" y="1288415"/>
            <a:ext cx="9556750" cy="36995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效果展示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5300" y="1224280"/>
            <a:ext cx="11061700" cy="5359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微信数据库攻破</a:t>
            </a:r>
            <a:r>
              <a:rPr lang="en-US" altLang="zh-CN"/>
              <a:t>SQLlite3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1485" y="1555115"/>
            <a:ext cx="52120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10160000" cy="749935"/>
          </a:xfrm>
        </p:spPr>
        <p:txBody>
          <a:bodyPr/>
          <a:p>
            <a:r>
              <a:rPr lang="zh-CN" altLang="en-US"/>
              <a:t>进行断点调试 在</a:t>
            </a:r>
            <a:r>
              <a:rPr lang="en-US" altLang="zh-CN"/>
              <a:t>CreateFileW</a:t>
            </a:r>
            <a:r>
              <a:rPr lang="zh-CN" altLang="en-US"/>
              <a:t>处下断点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5965" y="1423670"/>
            <a:ext cx="10788650" cy="5857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条件断点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215" y="1224280"/>
            <a:ext cx="10829290" cy="5880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140" y="184150"/>
            <a:ext cx="10921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[STRING[esp]] =="X:\Users\github\Documents\WeChat Files\wxid_sesvm89u50ms22\Msg\MicroMsg.db"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Thinks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参考文献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《</a:t>
            </a:r>
            <a:r>
              <a:rPr lang="en-US" altLang="zh-CN">
                <a:sym typeface="+mn-ea"/>
              </a:rPr>
              <a:t>加密与解密</a:t>
            </a:r>
            <a:r>
              <a:rPr lang="zh-CN" altLang="en-US"/>
              <a:t>》</a:t>
            </a:r>
            <a:r>
              <a:rPr lang="en-US" altLang="zh-CN"/>
              <a:t>第三版</a:t>
            </a:r>
            <a:endParaRPr lang="en-US" altLang="zh-CN"/>
          </a:p>
          <a:p>
            <a:r>
              <a:rPr lang="en-US" altLang="zh-CN"/>
              <a:t>https://github.com/dollarkillerx/Reverse-engineering-ideas-sharing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程序以何种形式运行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1100" y="1659255"/>
            <a:ext cx="6135370" cy="43516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动态分析工具 </a:t>
            </a:r>
            <a:r>
              <a:rPr lang="en-US" altLang="zh-CN">
                <a:latin typeface="+mj-ea"/>
                <a:ea typeface="+mj-ea"/>
              </a:rPr>
              <a:t>OllyDbg</a:t>
            </a:r>
            <a:endParaRPr lang="en-US" altLang="zh-CN">
              <a:latin typeface="+mj-ea"/>
              <a:ea typeface="+mj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5315" y="1224280"/>
            <a:ext cx="10542270" cy="5724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在内存中查询我们需要的数据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1370" y="1287780"/>
            <a:ext cx="6635115" cy="5192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10500" y="1405890"/>
            <a:ext cx="3933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按照微信用户名查询 </a:t>
            </a:r>
            <a:endParaRPr lang="zh-CN" altLang="en-US"/>
          </a:p>
          <a:p>
            <a:r>
              <a:rPr lang="zh-CN" altLang="en-US"/>
              <a:t>我们发现此处地址为</a:t>
            </a:r>
            <a:endParaRPr lang="zh-CN" altLang="en-US"/>
          </a:p>
          <a:p>
            <a:r>
              <a:rPr lang="zh-CN" altLang="en-US"/>
              <a:t>WeChatWin.dll+17740CC</a:t>
            </a:r>
            <a:endParaRPr lang="zh-CN" altLang="en-US"/>
          </a:p>
          <a:p>
            <a:r>
              <a:rPr lang="zh-CN" altLang="en-US"/>
              <a:t>此处找到 用户名基地址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72095" y="2804160"/>
            <a:ext cx="43186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基地址 </a:t>
            </a:r>
            <a:r>
              <a:rPr lang="en-US" altLang="zh-CN">
                <a:sym typeface="+mn-ea"/>
              </a:rPr>
              <a:t>?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 lang="en-US" altLang="zh-CN"/>
              <a:t>#include &lt;iostream&gt;</a:t>
            </a:r>
            <a:endParaRPr lang="en-US" altLang="zh-CN"/>
          </a:p>
          <a:p>
            <a:r>
              <a:rPr lang="en-US" altLang="zh-CN"/>
              <a:t>using namespace std;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 a = 0;         // </a:t>
            </a:r>
            <a:r>
              <a:rPr lang="zh-CN" altLang="en-US"/>
              <a:t>数据段  静态地址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 main() 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  int c = 10;    // </a:t>
            </a:r>
            <a:r>
              <a:rPr lang="zh-CN" altLang="en-US"/>
              <a:t>栈 动态地址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 cout &lt;&lt; a &lt;&lt; "\n";</a:t>
            </a:r>
            <a:endParaRPr lang="en-US" altLang="zh-CN"/>
          </a:p>
          <a:p>
            <a:r>
              <a:rPr lang="en-US" altLang="zh-CN"/>
              <a:t>    return 0;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zh-CN" altLang="en-US"/>
              <a:t>此处 </a:t>
            </a:r>
            <a:r>
              <a:rPr lang="en-US" altLang="zh-CN"/>
              <a:t>a </a:t>
            </a:r>
            <a:r>
              <a:rPr lang="zh-CN" altLang="en-US"/>
              <a:t>在全局内存区  编译后地址固定不变    可以通过程序地址 </a:t>
            </a:r>
            <a:r>
              <a:rPr lang="en-US" altLang="zh-CN"/>
              <a:t>+ </a:t>
            </a:r>
            <a:r>
              <a:rPr lang="zh-CN" altLang="en-US"/>
              <a:t>偏移 获得值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10480675" cy="895350"/>
          </a:xfrm>
        </p:spPr>
        <p:txBody>
          <a:bodyPr/>
          <a:p>
            <a:r>
              <a:rPr lang="zh-CN" altLang="en-US"/>
              <a:t>用户信息必然是通过</a:t>
            </a:r>
            <a:r>
              <a:rPr lang="en-US" altLang="zh-CN"/>
              <a:t>Class  OR Struct </a:t>
            </a:r>
            <a:r>
              <a:rPr lang="zh-CN" altLang="en-US"/>
              <a:t>存储的 是连续的内存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2480" y="1823720"/>
            <a:ext cx="5611495" cy="79254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71970" y="1809750"/>
            <a:ext cx="48552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我猜微信</a:t>
            </a:r>
            <a:r>
              <a:rPr lang="en-US" altLang="zh-CN"/>
              <a:t>User</a:t>
            </a:r>
            <a:r>
              <a:rPr lang="zh-CN" altLang="en-US"/>
              <a:t>是这样的</a:t>
            </a:r>
            <a:br>
              <a:rPr lang="zh-CN" altLang="en-US"/>
            </a:br>
            <a:r>
              <a:t>#include &lt;string&gt;</a:t>
            </a:r>
          </a:p>
          <a:p/>
          <a:p>
            <a:r>
              <a:t>class User {</a:t>
            </a:r>
          </a:p>
          <a:p>
            <a:r>
              <a:t>    public:</a:t>
            </a:r>
          </a:p>
          <a:p>
            <a:r>
              <a:t>     string username;</a:t>
            </a:r>
          </a:p>
          <a:p>
            <a:r>
              <a:t>     string phone_number;</a:t>
            </a:r>
          </a:p>
          <a:p>
            <a:r>
              <a:t>     string wx_id;</a:t>
            </a:r>
          </a:p>
          <a:p>
            <a:r>
              <a:t>     string os;</a:t>
            </a:r>
          </a:p>
          <a:p>
            <a:r>
              <a:t>     </a:t>
            </a:r>
            <a:r>
              <a:rPr lang="en-US"/>
              <a:t>DWORD </a:t>
            </a:r>
            <a:r>
              <a:t>avatar;   </a:t>
            </a:r>
            <a:r>
              <a:rPr lang="en-US"/>
              <a:t> </a:t>
            </a:r>
            <a:endParaRPr lang="en-US"/>
          </a:p>
          <a:p>
            <a:r>
              <a:t>}</a:t>
            </a:r>
          </a:p>
          <a:p/>
          <a:p>
            <a:r>
              <a:rPr lang="en-US">
                <a:sym typeface="+mn-ea"/>
              </a:rPr>
              <a:t>// DWORD vc</a:t>
            </a:r>
            <a:r>
              <a:rPr lang="zh-CN" altLang="en-US">
                <a:sym typeface="+mn-ea"/>
              </a:rPr>
              <a:t>中是 </a:t>
            </a:r>
            <a:endParaRPr lang="zh-CN" altLang="en-US">
              <a:sym typeface="+mn-ea"/>
            </a:endParaRPr>
          </a:p>
          <a:p>
            <a:r>
              <a:t>typedef unsigned long       DWORD;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10480675" cy="749935"/>
          </a:xfrm>
        </p:spPr>
        <p:txBody>
          <a:bodyPr/>
          <a:p>
            <a:r>
              <a:rPr lang="zh-CN" altLang="en-US"/>
              <a:t>分析基地址  </a:t>
            </a:r>
            <a:r>
              <a:rPr lang="en-US" altLang="zh-CN"/>
              <a:t>wx version: 2.9.5.56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WeChatWin.dll</a:t>
            </a:r>
            <a:r>
              <a:rPr lang="zh-CN" altLang="en-US" b="1"/>
              <a:t>    地址</a:t>
            </a:r>
            <a:r>
              <a:rPr lang="en-US" altLang="zh-CN" b="1"/>
              <a:t>: 62F90000</a:t>
            </a:r>
            <a:endParaRPr lang="en-US" altLang="zh-CN" b="1"/>
          </a:p>
          <a:p>
            <a:r>
              <a:rPr lang="en-US" altLang="zh-CN" b="1"/>
              <a:t>username         </a:t>
            </a:r>
            <a:r>
              <a:rPr lang="zh-CN" altLang="en-US" b="1"/>
              <a:t>地址</a:t>
            </a:r>
            <a:r>
              <a:rPr lang="en-US" altLang="zh-CN" b="1"/>
              <a:t>: 647040CC        </a:t>
            </a:r>
            <a:r>
              <a:rPr lang="zh-CN" altLang="en-US" b="1"/>
              <a:t>偏移量</a:t>
            </a:r>
            <a:r>
              <a:rPr lang="en-US" altLang="zh-CN" b="1"/>
              <a:t>: 17740CC</a:t>
            </a:r>
            <a:endParaRPr lang="en-US" altLang="zh-CN" b="1"/>
          </a:p>
          <a:p>
            <a:r>
              <a:rPr lang="en-US" altLang="zh-CN" b="1"/>
              <a:t>phone_number     </a:t>
            </a:r>
            <a:r>
              <a:rPr lang="zh-CN" altLang="en-US" b="1"/>
              <a:t>地址</a:t>
            </a:r>
            <a:r>
              <a:rPr lang="en-US" altLang="zh-CN" b="1"/>
              <a:t>: 64704100        </a:t>
            </a:r>
            <a:r>
              <a:rPr lang="zh-CN" altLang="en-US" b="1">
                <a:sym typeface="+mn-ea"/>
              </a:rPr>
              <a:t>偏移量</a:t>
            </a:r>
            <a:r>
              <a:rPr lang="en-US" altLang="zh-CN" b="1">
                <a:sym typeface="+mn-ea"/>
              </a:rPr>
              <a:t>: 1774100</a:t>
            </a:r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wx_id            </a:t>
            </a:r>
            <a:r>
              <a:rPr lang="zh-CN" altLang="en-US" b="1">
                <a:sym typeface="+mn-ea"/>
              </a:rPr>
              <a:t>地址</a:t>
            </a:r>
            <a:r>
              <a:rPr lang="en-US" altLang="zh-CN" b="1">
                <a:sym typeface="+mn-ea"/>
              </a:rPr>
              <a:t>: 64704230        </a:t>
            </a:r>
            <a:r>
              <a:rPr lang="zh-CN" altLang="en-US" b="1">
                <a:sym typeface="+mn-ea"/>
              </a:rPr>
              <a:t>偏移量</a:t>
            </a:r>
            <a:r>
              <a:rPr lang="en-US" altLang="zh-CN" b="1">
                <a:sym typeface="+mn-ea"/>
              </a:rPr>
              <a:t>: 1774230</a:t>
            </a:r>
            <a:endParaRPr lang="en-US" altLang="zh-CN" b="1">
              <a:sym typeface="+mn-ea"/>
            </a:endParaRPr>
          </a:p>
          <a:p>
            <a:r>
              <a:rPr lang="en-US" altLang="zh-CN" b="1"/>
              <a:t>os               </a:t>
            </a:r>
            <a:r>
              <a:rPr lang="zh-CN" altLang="en-US" b="1">
                <a:sym typeface="+mn-ea"/>
              </a:rPr>
              <a:t>地址</a:t>
            </a:r>
            <a:r>
              <a:rPr lang="en-US" altLang="zh-CN" b="1">
                <a:sym typeface="+mn-ea"/>
              </a:rPr>
              <a:t>: 64704520        </a:t>
            </a:r>
            <a:r>
              <a:rPr lang="zh-CN" altLang="en-US" b="1">
                <a:sym typeface="+mn-ea"/>
              </a:rPr>
              <a:t>偏移量</a:t>
            </a:r>
            <a:r>
              <a:rPr lang="en-US" altLang="zh-CN" b="1">
                <a:sym typeface="+mn-ea"/>
              </a:rPr>
              <a:t>: 1774520</a:t>
            </a:r>
            <a:endParaRPr lang="en-US" altLang="zh-CN" b="1">
              <a:sym typeface="+mn-ea"/>
            </a:endParaRPr>
          </a:p>
          <a:p>
            <a:r>
              <a:rPr>
                <a:sym typeface="+mn-ea"/>
              </a:rPr>
              <a:t>avatar           </a:t>
            </a:r>
            <a:r>
              <a:rPr lang="zh-CN" altLang="en-US" b="1">
                <a:sym typeface="+mn-ea"/>
              </a:rPr>
              <a:t>地址</a:t>
            </a:r>
            <a:r>
              <a:rPr lang="en-US" altLang="zh-CN" b="1">
                <a:sym typeface="+mn-ea"/>
              </a:rPr>
              <a:t>: 64704394        </a:t>
            </a:r>
            <a:r>
              <a:rPr lang="zh-CN" altLang="en-US" b="1">
                <a:sym typeface="+mn-ea"/>
              </a:rPr>
              <a:t>偏移量</a:t>
            </a:r>
            <a:r>
              <a:rPr lang="en-US" altLang="zh-CN" b="1">
                <a:sym typeface="+mn-ea"/>
              </a:rPr>
              <a:t>: 1774394    *</a:t>
            </a:r>
            <a:endParaRPr lang="en-US" altLang="zh-CN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10347325" cy="749935"/>
          </a:xfrm>
        </p:spPr>
        <p:txBody>
          <a:bodyPr/>
          <a:p>
            <a:r>
              <a:rPr lang="zh-CN" altLang="en-US"/>
              <a:t>动态链接库  Dynamic Link Library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Linux     .so</a:t>
            </a:r>
            <a:endParaRPr lang="en-US" altLang="zh-CN"/>
          </a:p>
          <a:p>
            <a:r>
              <a:rPr lang="en-US" altLang="zh-CN"/>
              <a:t>Windowns  .dll</a:t>
            </a:r>
            <a:endParaRPr lang="en-US" altLang="zh-CN"/>
          </a:p>
          <a:p>
            <a:r>
              <a:rPr lang="en-US" altLang="zh-CN"/>
              <a:t>使用动态链接库可以更为容易地将更新应用于各个模块，而不会影响该程序的其他部分。例如，您有一个大型网络游戏，如果把整个数百MB甚至数GB的游戏的代码都放在一个应用程序里，日后的修改工作将会十分费时，而如果把不同功能的代码分别放在数个动态链接库中，您无需重新生成或安装整个程序就可以应用更新。</a:t>
            </a:r>
            <a:endParaRPr lang="en-US" altLang="zh-CN"/>
          </a:p>
          <a:p>
            <a:r>
              <a:rPr lang="zh-CN" altLang="en-US"/>
              <a:t>函数</a:t>
            </a:r>
            <a:r>
              <a:rPr lang="en-US" altLang="zh-CN"/>
              <a:t>: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LoadLibrary()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HOOK</a:t>
            </a:r>
            <a:r>
              <a:rPr lang="zh-CN" altLang="en-US"/>
              <a:t>利用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7830" y="1224280"/>
            <a:ext cx="8568690" cy="54273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86520" y="1295400"/>
            <a:ext cx="3120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HOOK</a:t>
            </a:r>
            <a:r>
              <a:rPr lang="zh-CN" altLang="en-US"/>
              <a:t>技术能实现 很多有趣的事情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R3</a:t>
            </a:r>
            <a:r>
              <a:rPr lang="zh-CN" altLang="en-US"/>
              <a:t>基本 用户态</a:t>
            </a:r>
            <a:r>
              <a:rPr lang="en-US" altLang="zh-CN"/>
              <a:t>HOOK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TOP PS </a:t>
            </a:r>
            <a:r>
              <a:rPr lang="zh-CN" altLang="en-US"/>
              <a:t>进程隐藏</a:t>
            </a:r>
            <a:endParaRPr lang="zh-CN" altLang="en-US"/>
          </a:p>
          <a:p>
            <a:r>
              <a:rPr lang="en-US" altLang="zh-CN"/>
              <a:t>LS </a:t>
            </a:r>
            <a:r>
              <a:rPr lang="zh-CN" altLang="en-US"/>
              <a:t>文件隐藏</a:t>
            </a:r>
            <a:endParaRPr lang="zh-CN" altLang="en-US"/>
          </a:p>
          <a:p>
            <a:r>
              <a:rPr lang="en-US" altLang="zh-CN"/>
              <a:t>SS LSOF  </a:t>
            </a:r>
            <a:r>
              <a:rPr lang="zh-CN" altLang="en-US"/>
              <a:t>链接隐藏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MySQL  Apache </a:t>
            </a:r>
            <a:r>
              <a:rPr lang="zh-CN" altLang="en-US"/>
              <a:t>附体</a:t>
            </a:r>
            <a:r>
              <a:rPr lang="zh-CN" altLang="en-US"/>
              <a:t>监听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7405" y="2009140"/>
            <a:ext cx="6233160" cy="37490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ID" val="custom0_1*i*3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2_2"/>
  <p:tag name="KSO_WM_UNIT_ID" val="custom0_9*l_h_i*1_2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1_1"/>
  <p:tag name="KSO_WM_UNIT_ID" val="custom0_9*l_h_i*1_1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1_2"/>
  <p:tag name="KSO_WM_UNIT_ID" val="custom0_9*l_h_i*1_1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i*1_2"/>
  <p:tag name="KSO_WM_UNIT_LAYERLEVEL" val="1_1"/>
  <p:tag name="KSO_WM_UNIT_FILL_FORE_SCHEMECOLOR_INDEX" val="5"/>
  <p:tag name="KSO_WM_UNIT_FILL_TYPE" val="1"/>
  <p:tag name="KSO_WM_UNIT_USESOURCEFORMAT_APPLY" val="0"/>
  <p:tag name="KSO_WM_UNIT_HIGHLIGHT" val="0"/>
  <p:tag name="KSO_WM_UNIT_COMPATIBLE" val="0"/>
  <p:tag name="KSO_WM_UNIT_TYPE" val="l_i"/>
  <p:tag name="KSO_WM_UNIT_INDEX" val="1_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4_1"/>
  <p:tag name="KSO_WM_UNIT_LAYERLEVEL" val="1_1_1"/>
  <p:tag name="KSO_WM_UNIT_FILL_FORE_SCHEMECOLOR_INDEX" val="7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4_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2_2"/>
  <p:tag name="KSO_WM_UNIT_LAYERLEVEL" val="1_1_1"/>
  <p:tag name="KSO_WM_UNIT_FILL_FORE_SCHEMECOLOR_INDEX" val="7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2_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1_2"/>
  <p:tag name="KSO_WM_UNIT_LAYERLEVEL" val="1_1_1"/>
  <p:tag name="KSO_WM_UNIT_FILL_FORE_SCHEMECOLOR_INDEX" val="6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1_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3_2"/>
  <p:tag name="KSO_WM_UNIT_LAYERLEVEL" val="1_1_1"/>
  <p:tag name="KSO_WM_UNIT_FILL_FORE_SCHEMECOLOR_INDEX" val="6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3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custom0_1*i*4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ID" val="custom0_2*i*1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2*i*6"/>
  <p:tag name="KSO_WM_TEMPLATE_CATEGORY" val="custom"/>
  <p:tag name="KSO_WM_TEMPLATE_INDEX" val="0"/>
  <p:tag name="KSO_WM_UNIT_INDEX" val="6"/>
  <p:tag name="KSO_WM_UNIT_HIGHLIGHT" val="0"/>
  <p:tag name="KSO_WM_UNIT_COMPATIBLE" val="0"/>
  <p:tag name="KSO_WM_DIAGRAM_GROUP_CODE" val="m1-1"/>
  <p:tag name="KSO_WM_UNIT_LAYERLEVEL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0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0"/>
</p:tagLst>
</file>

<file path=ppt/tags/tag2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TEMPLATE_THUMBS_INDEX" val="1、2、5、6、12、13、16、21、28、29、30、"/>
  <p:tag name="KSO_WM_COMBINE_RELATE_SLIDE_ID" val="background20177529_1"/>
  <p:tag name="KSO_WM_TEMPLATE_SUBCATEGORY" val="combine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4_1"/>
  <p:tag name="KSO_WM_UNIT_ID" val="custom0_9*l_h_i*1_4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4_2"/>
  <p:tag name="KSO_WM_UNIT_ID" val="custom0_9*l_h_i*1_4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3_1"/>
  <p:tag name="KSO_WM_UNIT_ID" val="custom0_9*l_h_i*1_3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3_2"/>
  <p:tag name="KSO_WM_UNIT_ID" val="custom0_9*l_h_i*1_3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2_1"/>
  <p:tag name="KSO_WM_UNIT_ID" val="custom0_9*l_h_i*1_2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heme/theme1.xml><?xml version="1.0" encoding="utf-8"?>
<a:theme xmlns:a="http://schemas.openxmlformats.org/drawingml/2006/main" name="personal review">
  <a:themeElements>
    <a:clrScheme name="自定义 1">
      <a:dk1>
        <a:srgbClr val="000000"/>
      </a:dk1>
      <a:lt1>
        <a:srgbClr val="FFFFFF"/>
      </a:lt1>
      <a:dk2>
        <a:srgbClr val="323F4F"/>
      </a:dk2>
      <a:lt2>
        <a:srgbClr val="E7E6E6"/>
      </a:lt2>
      <a:accent1>
        <a:srgbClr val="376BAB"/>
      </a:accent1>
      <a:accent2>
        <a:srgbClr val="54565C"/>
      </a:accent2>
      <a:accent3>
        <a:srgbClr val="A1A2A5"/>
      </a:accent3>
      <a:accent4>
        <a:srgbClr val="376BAB"/>
      </a:accent4>
      <a:accent5>
        <a:srgbClr val="628BDC"/>
      </a:accent5>
      <a:accent6>
        <a:srgbClr val="376BAB"/>
      </a:accent6>
      <a:hlink>
        <a:srgbClr val="85C0FB"/>
      </a:hlink>
      <a:folHlink>
        <a:srgbClr val="70A2DE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WPS 演示</Application>
  <PresentationFormat>宽屏</PresentationFormat>
  <Paragraphs>115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personal review</vt:lpstr>
      <vt:lpstr>二进制安全以微信逆向为例</vt:lpstr>
      <vt:lpstr>程序以何种形式运行?</vt:lpstr>
      <vt:lpstr>动态分析工具 OllyDbg</vt:lpstr>
      <vt:lpstr>在内存中查询我们需要的数据</vt:lpstr>
      <vt:lpstr>用户信息必然是通过Class  OR Struct 存储的 是连续的内存</vt:lpstr>
      <vt:lpstr>分析基地址  wx version: 2.9.5.56</vt:lpstr>
      <vt:lpstr>动态链接库  Dynamic Link Library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数据利用  编写HOOK</vt:lpstr>
      <vt:lpstr>效果展示</vt:lpstr>
      <vt:lpstr>微信数据库攻破SQLlite3</vt:lpstr>
      <vt:lpstr>进行断点调试 在CreateFileW处下断点</vt:lpstr>
      <vt:lpstr>条件断点</vt:lpstr>
      <vt:lpstr>Thinks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github</cp:lastModifiedBy>
  <cp:revision>42</cp:revision>
  <dcterms:created xsi:type="dcterms:W3CDTF">2020-10-04T10:44:00Z</dcterms:created>
  <dcterms:modified xsi:type="dcterms:W3CDTF">2020-10-06T02:37:25Z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