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hub" initials="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ja-JP"/>
              <a:t>第二课</a:t>
            </a:r>
            <a:r>
              <a:rPr lang="en-US" altLang="zh-CN"/>
              <a:t> </a:t>
            </a:r>
            <a:endParaRPr lang="en-US" altLang="ja-JP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p>
            <a:r>
              <a:rPr lang="ja-JP" altLang="zh-CN" sz="6600">
                <a:sym typeface="+mn-ea"/>
              </a:rPr>
              <a:t>これは　本です</a:t>
            </a:r>
            <a:endParaRPr lang="ja-JP" altLang="zh-CN" sz="6600">
              <a:sym typeface="+mn-ea"/>
            </a:endParaRPr>
          </a:p>
          <a:p>
            <a:endParaRPr lang="ja-JP" altLang="zh-CN" sz="3200">
              <a:sym typeface="+mn-ea"/>
            </a:endParaRPr>
          </a:p>
          <a:p>
            <a:r>
              <a:rPr lang="en-US" altLang="ja-JP" sz="4800">
                <a:sym typeface="+mn-ea"/>
              </a:rPr>
              <a:t>Dollarkiller</a:t>
            </a:r>
            <a:endParaRPr lang="en-US" altLang="ja-JP" sz="48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060" y="0"/>
            <a:ext cx="10515600" cy="1325563"/>
          </a:xfrm>
        </p:spPr>
        <p:txBody>
          <a:bodyPr/>
          <a:p>
            <a:r>
              <a:rPr lang="en-US"/>
              <a:t>100</a:t>
            </a:r>
            <a:r>
              <a:rPr lang="zh-CN" altLang="en-US"/>
              <a:t>以内的</a:t>
            </a:r>
            <a:r>
              <a:rPr lang="zh-CN" altLang="en-US"/>
              <a:t>数字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235" y="986155"/>
            <a:ext cx="10925810" cy="58724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ja-JP" sz="3600"/>
              <a:t>0</a:t>
            </a:r>
            <a:r>
              <a:rPr lang="ja-JP" altLang="en-US" sz="3600"/>
              <a:t>　ゼロ</a:t>
            </a:r>
            <a:r>
              <a:rPr lang="en-US" altLang="ja-JP" sz="3600">
                <a:sym typeface="+mn-ea"/>
              </a:rPr>
              <a:t>/</a:t>
            </a:r>
            <a:r>
              <a:rPr lang="ja-JP" altLang="en-US" sz="3600">
                <a:sym typeface="+mn-ea"/>
              </a:rPr>
              <a:t>れい</a:t>
            </a:r>
            <a:r>
              <a:rPr lang="ja-JP" altLang="en-US" sz="3600"/>
              <a:t>　　</a:t>
            </a:r>
            <a:r>
              <a:rPr lang="en-US" altLang="ja-JP" sz="3600"/>
              <a:t>1</a:t>
            </a:r>
            <a:r>
              <a:rPr lang="ja-JP" altLang="en-US" sz="3600"/>
              <a:t>　いち　　　　</a:t>
            </a:r>
            <a:r>
              <a:rPr lang="en-US" altLang="ja-JP" sz="3600"/>
              <a:t>2</a:t>
            </a:r>
            <a:r>
              <a:rPr lang="ja-JP" altLang="en-US" sz="3600"/>
              <a:t>　に　　　　</a:t>
            </a:r>
            <a:r>
              <a:rPr lang="en-US" altLang="ja-JP" sz="3600"/>
              <a:t>3</a:t>
            </a:r>
            <a:r>
              <a:rPr lang="ja-JP" altLang="en-US" sz="3600"/>
              <a:t>　</a:t>
            </a:r>
            <a:r>
              <a:rPr lang="ja-JP" altLang="en-US" sz="3600"/>
              <a:t>さん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４　よん</a:t>
            </a:r>
            <a:r>
              <a:rPr lang="en-US" altLang="ja-JP" sz="3600"/>
              <a:t>/</a:t>
            </a:r>
            <a:r>
              <a:rPr lang="ja-JP" altLang="en-US" sz="3600"/>
              <a:t>し　　　</a:t>
            </a:r>
            <a:r>
              <a:rPr lang="en-US" altLang="ja-JP" sz="3600"/>
              <a:t>5</a:t>
            </a:r>
            <a:r>
              <a:rPr lang="ja-JP" altLang="en-US" sz="3600"/>
              <a:t>　ご　　　　　　６　ろく　　　</a:t>
            </a:r>
            <a:r>
              <a:rPr lang="en-US" altLang="ja-JP" sz="3600"/>
              <a:t>7</a:t>
            </a:r>
            <a:r>
              <a:rPr lang="ja-JP" altLang="en-US" sz="3600"/>
              <a:t>　なな</a:t>
            </a:r>
            <a:r>
              <a:rPr lang="en-US" altLang="ja-JP" sz="3600"/>
              <a:t>/</a:t>
            </a:r>
            <a:r>
              <a:rPr lang="ja-JP" altLang="en-US" sz="3600"/>
              <a:t>しち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８　はち　　　　　</a:t>
            </a:r>
            <a:r>
              <a:rPr lang="en-US" altLang="ja-JP" sz="3600"/>
              <a:t>9</a:t>
            </a:r>
            <a:r>
              <a:rPr lang="ja-JP" altLang="en-US" sz="3600"/>
              <a:t>　きゅう</a:t>
            </a:r>
            <a:r>
              <a:rPr lang="en-US" altLang="ja-JP" sz="3600"/>
              <a:t>/</a:t>
            </a:r>
            <a:r>
              <a:rPr lang="ja-JP" altLang="en-US" sz="3600">
                <a:sym typeface="+mn-ea"/>
              </a:rPr>
              <a:t>く</a:t>
            </a:r>
            <a:r>
              <a:rPr lang="ja-JP" altLang="en-US" sz="3600"/>
              <a:t>　　</a:t>
            </a:r>
            <a:r>
              <a:rPr lang="en-US" altLang="ja-JP" sz="3600"/>
              <a:t>10</a:t>
            </a:r>
            <a:r>
              <a:rPr lang="ja-JP" altLang="en-US" sz="3600"/>
              <a:t>　</a:t>
            </a:r>
            <a:r>
              <a:rPr lang="ja-JP" altLang="en-US" sz="3600"/>
              <a:t>じゅう</a:t>
            </a:r>
            <a:endParaRPr lang="ja-JP" altLang="en-US" sz="3600"/>
          </a:p>
          <a:p>
            <a:pPr marL="0" indent="0">
              <a:buNone/>
            </a:pPr>
            <a:r>
              <a:rPr lang="en-US" altLang="ja-JP" sz="3600"/>
              <a:t>11</a:t>
            </a:r>
            <a:r>
              <a:rPr lang="ja-JP" altLang="en-US" sz="3600"/>
              <a:t>　じゅういち　　　</a:t>
            </a:r>
            <a:r>
              <a:rPr lang="en-US" altLang="ja-JP" sz="3600"/>
              <a:t>12</a:t>
            </a:r>
            <a:r>
              <a:rPr lang="ja-JP" altLang="en-US" sz="3600"/>
              <a:t>　じゅうに　　</a:t>
            </a:r>
            <a:r>
              <a:rPr lang="en-US" altLang="ja-JP" sz="3600"/>
              <a:t>13</a:t>
            </a:r>
            <a:r>
              <a:rPr lang="ja-JP" altLang="en-US" sz="3600"/>
              <a:t>　じゅうさん</a:t>
            </a:r>
            <a:endParaRPr lang="ja-JP" altLang="en-US" sz="3600"/>
          </a:p>
          <a:p>
            <a:pPr marL="0" indent="0">
              <a:buNone/>
            </a:pPr>
            <a:r>
              <a:rPr lang="en-US" altLang="ja-JP" sz="3600"/>
              <a:t>14</a:t>
            </a:r>
            <a:r>
              <a:rPr lang="ja-JP" altLang="en-US" sz="3600"/>
              <a:t>　じゅうよん　　　</a:t>
            </a:r>
            <a:r>
              <a:rPr lang="en-US" altLang="ja-JP" sz="3600"/>
              <a:t>15</a:t>
            </a:r>
            <a:r>
              <a:rPr lang="ja-JP" altLang="en-US" sz="3600"/>
              <a:t>　じゅうご　　</a:t>
            </a:r>
            <a:r>
              <a:rPr lang="en-US" altLang="ja-JP" sz="3600"/>
              <a:t>16</a:t>
            </a:r>
            <a:r>
              <a:rPr lang="ja-JP" altLang="en-US" sz="3600"/>
              <a:t>　</a:t>
            </a:r>
            <a:r>
              <a:rPr lang="ja-JP" altLang="en-US" sz="3600"/>
              <a:t>じゅうろく</a:t>
            </a:r>
            <a:endParaRPr lang="ja-JP" altLang="en-US" sz="3600"/>
          </a:p>
          <a:p>
            <a:pPr marL="0" indent="0">
              <a:buNone/>
            </a:pPr>
            <a:r>
              <a:rPr lang="en-US" altLang="ja-JP" sz="3600"/>
              <a:t>17</a:t>
            </a:r>
            <a:r>
              <a:rPr lang="ja-JP" altLang="en-US" sz="3600"/>
              <a:t>　じゅうなな　　　</a:t>
            </a:r>
            <a:r>
              <a:rPr lang="en-US" altLang="ja-JP" sz="3600"/>
              <a:t>18</a:t>
            </a:r>
            <a:r>
              <a:rPr lang="ja-JP" altLang="en-US" sz="3600"/>
              <a:t>　じゅうはち　　</a:t>
            </a:r>
            <a:r>
              <a:rPr lang="en-US" altLang="ja-JP" sz="3600"/>
              <a:t>19</a:t>
            </a:r>
            <a:r>
              <a:rPr lang="ja-JP" altLang="en-US" sz="3600"/>
              <a:t>　じゅう</a:t>
            </a:r>
            <a:r>
              <a:rPr lang="ja-JP" altLang="en-US" sz="3600"/>
              <a:t>きゅう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２０　にじゅう　　　　</a:t>
            </a:r>
            <a:r>
              <a:rPr lang="en-US" altLang="ja-JP" sz="3600"/>
              <a:t>21</a:t>
            </a:r>
            <a:r>
              <a:rPr lang="ja-JP" altLang="en-US" sz="3600"/>
              <a:t>　にじゅういち　　</a:t>
            </a:r>
            <a:r>
              <a:rPr lang="en-US" altLang="ja-JP" sz="3600"/>
              <a:t>30</a:t>
            </a:r>
            <a:r>
              <a:rPr lang="ja-JP" altLang="en-US" sz="3600"/>
              <a:t>　</a:t>
            </a:r>
            <a:r>
              <a:rPr lang="ja-JP" altLang="en-US" sz="3600"/>
              <a:t>さんじゅう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４０　よんじゅう　　　</a:t>
            </a:r>
            <a:r>
              <a:rPr lang="en-US" altLang="ja-JP" sz="3600"/>
              <a:t>50</a:t>
            </a:r>
            <a:r>
              <a:rPr lang="ja-JP" altLang="en-US" sz="3600"/>
              <a:t>　ごじゅう　　　</a:t>
            </a:r>
            <a:r>
              <a:rPr lang="en-US" altLang="ja-JP" sz="3600"/>
              <a:t>60</a:t>
            </a:r>
            <a:r>
              <a:rPr lang="ja-JP" altLang="en-US" sz="3600"/>
              <a:t>　</a:t>
            </a:r>
            <a:r>
              <a:rPr lang="ja-JP" altLang="en-US" sz="3600"/>
              <a:t>ろくじゅう</a:t>
            </a:r>
            <a:endParaRPr lang="ja-JP" altLang="en-US" sz="3600"/>
          </a:p>
          <a:p>
            <a:pPr marL="0" indent="0">
              <a:buNone/>
            </a:pPr>
            <a:r>
              <a:rPr lang="en-US" altLang="ja-JP" sz="3600"/>
              <a:t>70</a:t>
            </a:r>
            <a:r>
              <a:rPr lang="ja-JP" altLang="en-US" sz="3600"/>
              <a:t>　　ななじゅう　　８０　はちじゅう　</a:t>
            </a:r>
            <a:r>
              <a:rPr lang="en-US" altLang="ja-JP" sz="3600"/>
              <a:t>90</a:t>
            </a:r>
            <a:r>
              <a:rPr lang="ja-JP" altLang="en-US" sz="3600"/>
              <a:t>　</a:t>
            </a:r>
            <a:r>
              <a:rPr lang="ja-JP" altLang="en-US" sz="3600"/>
              <a:t>きゅうじゅう</a:t>
            </a:r>
            <a:endParaRPr lang="ja-JP" altLang="en-US" sz="3600"/>
          </a:p>
          <a:p>
            <a:pPr marL="0" indent="0">
              <a:buNone/>
            </a:pPr>
            <a:r>
              <a:rPr lang="en-US" altLang="ja-JP" sz="3600"/>
              <a:t>100</a:t>
            </a:r>
            <a:r>
              <a:rPr lang="ja-JP" altLang="en-US" sz="3600"/>
              <a:t>　</a:t>
            </a:r>
            <a:r>
              <a:rPr lang="ja-JP" altLang="en-US" sz="3600"/>
              <a:t>ひゃく</a:t>
            </a:r>
            <a:endParaRPr lang="ja-JP" altLang="en-US" sz="3600"/>
          </a:p>
          <a:p>
            <a:pPr marL="0" indent="0">
              <a:buNone/>
            </a:pPr>
            <a:endParaRPr lang="ja-JP" alt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060" y="0"/>
            <a:ext cx="10515600" cy="1325563"/>
          </a:xfrm>
        </p:spPr>
        <p:txBody>
          <a:bodyPr/>
          <a:p>
            <a:r>
              <a:rPr lang="zh-CN" altLang="en-US"/>
              <a:t>数字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235" y="986155"/>
            <a:ext cx="10925810" cy="58724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ja-JP" sz="3600"/>
              <a:t>0.1</a:t>
            </a:r>
            <a:r>
              <a:rPr lang="ja-JP" altLang="en-US" sz="3600"/>
              <a:t>　　ゼロ　</a:t>
            </a:r>
            <a:r>
              <a:rPr lang="ja-JP" altLang="en-US" sz="3600"/>
              <a:t>てん　いち</a:t>
            </a:r>
            <a:endParaRPr lang="ja-JP" altLang="en-US" sz="3600"/>
          </a:p>
          <a:p>
            <a:pPr marL="0" indent="0">
              <a:buNone/>
            </a:pPr>
            <a:r>
              <a:rPr lang="en-US" altLang="ja-JP" sz="3600"/>
              <a:t>2/3</a:t>
            </a:r>
            <a:r>
              <a:rPr lang="ja-JP" altLang="en-US" sz="3600"/>
              <a:t>　　さん　ぶんの　</a:t>
            </a:r>
            <a:r>
              <a:rPr lang="ja-JP" altLang="en-US" sz="3600"/>
              <a:t>に</a:t>
            </a:r>
            <a:endParaRPr lang="ja-JP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亲属称谓</a:t>
            </a:r>
            <a:r>
              <a:rPr lang="ja-JP" altLang="zh-CN"/>
              <a:t>１</a:t>
            </a:r>
            <a:endParaRPr lang="ja-JP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75260" y="1290955"/>
          <a:ext cx="11919585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195"/>
                <a:gridCol w="3973195"/>
                <a:gridCol w="3973195"/>
              </a:tblGrid>
              <a:tr h="651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汉语称谓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自己的亲属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别人的亲属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652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祖父</a:t>
                      </a:r>
                      <a:r>
                        <a:rPr lang="en-US" altLang="zh-CN" sz="2800"/>
                        <a:t>/</a:t>
                      </a:r>
                      <a:r>
                        <a:rPr lang="zh-CN" altLang="en-US" sz="2800"/>
                        <a:t>外公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2800"/>
                        <a:t>そ　ふ　祖父</a:t>
                      </a:r>
                      <a:endParaRPr lang="ja-JP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おじんさん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1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祖母</a:t>
                      </a:r>
                      <a:r>
                        <a:rPr lang="en-US" altLang="zh-CN" sz="2800"/>
                        <a:t>/</a:t>
                      </a:r>
                      <a:r>
                        <a:rPr lang="zh-CN" altLang="en-US" sz="2800"/>
                        <a:t>外婆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そ　ぼ　</a:t>
                      </a:r>
                      <a:r>
                        <a:rPr lang="ja-JP" altLang="zh-CN" sz="2800"/>
                        <a:t>祖母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おばあさん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2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双亲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りょうしん　</a:t>
                      </a:r>
                      <a:r>
                        <a:rPr lang="ja-JP" altLang="zh-CN" sz="2800"/>
                        <a:t>両親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ご</a:t>
                      </a:r>
                      <a:r>
                        <a:rPr lang="ja-JP" altLang="zh-CN" sz="2800"/>
                        <a:t>両親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1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父亲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ちち　父</a:t>
                      </a:r>
                      <a:r>
                        <a:rPr lang="en-US" altLang="ja-JP" sz="2800"/>
                        <a:t>  </a:t>
                      </a:r>
                      <a:r>
                        <a:rPr lang="ja-JP" altLang="en-US" sz="2800"/>
                        <a:t>　パパ</a:t>
                      </a:r>
                      <a:endParaRPr lang="ja-JP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（とう）　　お父さん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2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母亲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はは　</a:t>
                      </a:r>
                      <a:r>
                        <a:rPr lang="ja-JP" altLang="zh-CN" sz="2800"/>
                        <a:t>母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（かあ）　お母さん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2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儿子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むすこ　</a:t>
                      </a:r>
                      <a:r>
                        <a:rPr lang="ja-JP" altLang="zh-CN" sz="2800"/>
                        <a:t>息子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息子さん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958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女儿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むすめ　</a:t>
                      </a:r>
                      <a:r>
                        <a:rPr lang="ja-JP" altLang="zh-CN" sz="2800"/>
                        <a:t>娘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娘さん</a:t>
                      </a:r>
                      <a:r>
                        <a:rPr lang="en-US" altLang="ja-JP" sz="2800"/>
                        <a:t>/</a:t>
                      </a:r>
                      <a:r>
                        <a:rPr lang="ja-JP" altLang="en-US" sz="2800"/>
                        <a:t>お嬢さん　（じょ</a:t>
                      </a:r>
                      <a:r>
                        <a:rPr lang="ja-JP" altLang="en-US" sz="2800"/>
                        <a:t>う）</a:t>
                      </a:r>
                      <a:endParaRPr lang="ja-JP" alt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亲属称谓</a:t>
            </a:r>
            <a:r>
              <a:rPr lang="ja-JP" altLang="zh-CN"/>
              <a:t>２</a:t>
            </a:r>
            <a:endParaRPr lang="ja-JP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75260" y="1290955"/>
          <a:ext cx="11919585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195"/>
                <a:gridCol w="3973195"/>
                <a:gridCol w="3973195"/>
              </a:tblGrid>
              <a:tr h="651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汉语称谓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自己的亲属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别人的亲属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652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兄弟</a:t>
                      </a:r>
                      <a:r>
                        <a:rPr lang="en-US" altLang="zh-CN" sz="2800"/>
                        <a:t>/</a:t>
                      </a:r>
                      <a:r>
                        <a:rPr lang="zh-CN" altLang="en-US" sz="2800"/>
                        <a:t>姐妹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2800"/>
                        <a:t>きょうだい　</a:t>
                      </a:r>
                      <a:r>
                        <a:rPr lang="ja-JP" altLang="en-US" sz="2800"/>
                        <a:t>兄弟</a:t>
                      </a:r>
                      <a:endParaRPr lang="ja-JP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ご</a:t>
                      </a:r>
                      <a:r>
                        <a:rPr lang="ja-JP" altLang="zh-CN" sz="2800"/>
                        <a:t>兄弟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1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哥哥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あに　</a:t>
                      </a:r>
                      <a:r>
                        <a:rPr lang="ja-JP" altLang="zh-CN" sz="2800"/>
                        <a:t>兄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お兄さん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2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姐姐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あね　</a:t>
                      </a:r>
                      <a:r>
                        <a:rPr lang="ja-JP" altLang="zh-CN" sz="2800"/>
                        <a:t>姉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お姉さん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1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弟弟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おとうと　</a:t>
                      </a:r>
                      <a:r>
                        <a:rPr lang="ja-JP" altLang="zh-CN" sz="2800"/>
                        <a:t>弟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弟</a:t>
                      </a:r>
                      <a:r>
                        <a:rPr lang="ja-JP" altLang="zh-CN" sz="2800"/>
                        <a:t>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2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妹妹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いもうと　</a:t>
                      </a:r>
                      <a:r>
                        <a:rPr lang="ja-JP" altLang="zh-CN" sz="2800"/>
                        <a:t>妹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妹さん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652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伯伯</a:t>
                      </a:r>
                      <a:r>
                        <a:rPr lang="en-US" altLang="zh-CN" sz="2800"/>
                        <a:t>/</a:t>
                      </a:r>
                      <a:r>
                        <a:rPr lang="zh-CN" altLang="en-US" sz="2800"/>
                        <a:t>叔叔</a:t>
                      </a:r>
                      <a:r>
                        <a:rPr lang="en-US" altLang="zh-CN" sz="2800"/>
                        <a:t>/</a:t>
                      </a:r>
                      <a:r>
                        <a:rPr lang="zh-CN" altLang="en-US" sz="2800"/>
                        <a:t>舅舅</a:t>
                      </a:r>
                      <a:r>
                        <a:rPr lang="en-US" altLang="zh-CN" sz="2800"/>
                        <a:t>/</a:t>
                      </a:r>
                      <a:r>
                        <a:rPr lang="zh-CN" altLang="en-US" sz="2800"/>
                        <a:t>姑父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おじ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おじさん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958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伯母</a:t>
                      </a:r>
                      <a:r>
                        <a:rPr lang="en-US" altLang="zh-CN" sz="2800"/>
                        <a:t>/</a:t>
                      </a:r>
                      <a:r>
                        <a:rPr lang="zh-CN" altLang="en-US" sz="2800"/>
                        <a:t>婶婶</a:t>
                      </a:r>
                      <a:r>
                        <a:rPr lang="en-US" altLang="zh-CN" sz="2800"/>
                        <a:t>/</a:t>
                      </a:r>
                      <a:r>
                        <a:rPr lang="zh-CN" altLang="en-US" sz="2800"/>
                        <a:t>阿姨</a:t>
                      </a:r>
                      <a:r>
                        <a:rPr lang="en-US" altLang="zh-CN" sz="2800"/>
                        <a:t>/</a:t>
                      </a:r>
                      <a:r>
                        <a:rPr lang="zh-CN" altLang="en-US" sz="2800"/>
                        <a:t>姑姑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おば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zh-CN" sz="2800"/>
                        <a:t>おばさん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应用课文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3130" cy="5032375"/>
          </a:xfrm>
        </p:spPr>
        <p:txBody>
          <a:bodyPr>
            <a:normAutofit lnSpcReduction="10000"/>
          </a:bodyPr>
          <a:p>
            <a:r>
              <a:rPr lang="ja-JP" altLang="zh-CN" sz="3200"/>
              <a:t>小野：　李さん、それは　何ですか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　　　　　　　　　　　　</a:t>
            </a:r>
            <a:r>
              <a:rPr lang="ja-JP" altLang="zh-CN" sz="2400"/>
              <a:t>かぞく　　　しゃしん</a:t>
            </a:r>
            <a:endParaRPr lang="ja-JP" altLang="zh-CN" sz="2400"/>
          </a:p>
          <a:p>
            <a:r>
              <a:rPr lang="ja-JP" altLang="zh-CN" sz="3200"/>
              <a:t>李</a:t>
            </a:r>
            <a:r>
              <a:rPr lang="ja-JP" altLang="zh-CN" sz="3200"/>
              <a:t>：　これですか。家族の写真です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　　　　　　　　　</a:t>
            </a:r>
            <a:r>
              <a:rPr lang="ja-JP" altLang="zh-CN"/>
              <a:t>かた</a:t>
            </a:r>
            <a:endParaRPr lang="ja-JP" altLang="zh-CN" sz="3200"/>
          </a:p>
          <a:p>
            <a:r>
              <a:rPr lang="ja-JP" altLang="zh-CN" sz="3200"/>
              <a:t>小野：　この　方は　どなたですか</a:t>
            </a:r>
            <a:endParaRPr lang="ja-JP" altLang="zh-CN" sz="3200"/>
          </a:p>
          <a:p>
            <a:r>
              <a:rPr lang="ja-JP" altLang="zh-CN" sz="3200"/>
              <a:t>李：　</a:t>
            </a:r>
            <a:r>
              <a:rPr lang="ja-JP" altLang="zh-CN" sz="3200"/>
              <a:t>私の母です</a:t>
            </a:r>
            <a:endParaRPr lang="ja-JP" altLang="zh-CN" sz="3200"/>
          </a:p>
          <a:p>
            <a:r>
              <a:rPr lang="ja-JP" altLang="zh-CN" sz="3200"/>
              <a:t>小野：　お母さんは　</a:t>
            </a:r>
            <a:r>
              <a:rPr lang="ja-JP" altLang="zh-CN" sz="3200"/>
              <a:t>おいくつですか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　　　　　　　　　　　</a:t>
            </a:r>
            <a:r>
              <a:rPr lang="ja-JP" altLang="zh-CN"/>
              <a:t>さい</a:t>
            </a:r>
            <a:endParaRPr lang="ja-JP" altLang="zh-CN" sz="3200"/>
          </a:p>
          <a:p>
            <a:r>
              <a:rPr lang="ja-JP" altLang="zh-CN" sz="3200"/>
              <a:t>李：　ごじゅうに　</a:t>
            </a:r>
            <a:r>
              <a:rPr lang="ja-JP" altLang="zh-CN" sz="3200"/>
              <a:t>歳です</a:t>
            </a:r>
            <a:endParaRPr lang="ja-JP" altLang="zh-CN" sz="3200"/>
          </a:p>
          <a:p>
            <a:endParaRPr lang="ja-JP" altLang="zh-CN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应用课文</a:t>
            </a:r>
            <a:r>
              <a:rPr lang="ja-JP" altLang="en-US"/>
              <a:t>２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3130" cy="5032375"/>
          </a:xfrm>
        </p:spPr>
        <p:txBody>
          <a:bodyPr>
            <a:normAutofit lnSpcReduction="10000"/>
          </a:bodyPr>
          <a:p>
            <a:r>
              <a:rPr lang="ja-JP" altLang="zh-CN" sz="3200"/>
              <a:t>李：　小野さん　これ　</a:t>
            </a:r>
            <a:r>
              <a:rPr lang="ja-JP" altLang="zh-CN" sz="3200"/>
              <a:t>どうぞ</a:t>
            </a:r>
            <a:endParaRPr lang="ja-JP" altLang="zh-CN" sz="3200"/>
          </a:p>
          <a:p>
            <a:r>
              <a:rPr lang="ja-JP" altLang="zh-CN" sz="3200"/>
              <a:t>小野：　えっ、　何</a:t>
            </a:r>
            <a:r>
              <a:rPr lang="ja-JP" altLang="zh-CN" sz="3200"/>
              <a:t>ですか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en-US" sz="2000"/>
              <a:t>　　　　　　　　　　　みやげ</a:t>
            </a:r>
            <a:endParaRPr lang="ja-JP" altLang="zh-CN" sz="3200"/>
          </a:p>
          <a:p>
            <a:r>
              <a:rPr lang="ja-JP" altLang="zh-CN" sz="3200"/>
              <a:t>李：　</a:t>
            </a:r>
            <a:r>
              <a:rPr lang="ja-JP" altLang="zh-CN" sz="3200"/>
              <a:t>お土産です</a:t>
            </a:r>
            <a:endParaRPr lang="ja-JP" altLang="zh-CN" sz="3200"/>
          </a:p>
          <a:p>
            <a:r>
              <a:rPr lang="ja-JP" altLang="zh-CN" sz="3200"/>
              <a:t>小野：　</a:t>
            </a:r>
            <a:r>
              <a:rPr lang="ja-JP" altLang="zh-CN" sz="3200"/>
              <a:t>わあシルクの　ハンカチ</a:t>
            </a:r>
            <a:r>
              <a:rPr lang="ja-JP" altLang="zh-CN" sz="3200"/>
              <a:t>ですか</a:t>
            </a:r>
            <a:endParaRPr lang="ja-JP" altLang="zh-CN" sz="3200"/>
          </a:p>
          <a:p>
            <a:r>
              <a:rPr lang="ja-JP" altLang="zh-CN" sz="3200"/>
              <a:t>李：　ええ。スワトウの　</a:t>
            </a:r>
            <a:r>
              <a:rPr lang="ja-JP" altLang="zh-CN" sz="3200"/>
              <a:t>ハンカチです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　　　　　　　　</a:t>
            </a:r>
            <a:r>
              <a:rPr lang="ja-JP" altLang="zh-CN" sz="2400"/>
              <a:t>めい　さん　ひん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　　　　中国の名産品</a:t>
            </a:r>
            <a:r>
              <a:rPr lang="ja-JP" altLang="zh-CN" sz="3200"/>
              <a:t>です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小野：　どうも　ありがとう　</a:t>
            </a:r>
            <a:r>
              <a:rPr lang="ja-JP" altLang="zh-CN" sz="3200"/>
              <a:t>ございます</a:t>
            </a:r>
            <a:endParaRPr lang="ja-JP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070" y="1556385"/>
            <a:ext cx="10733405" cy="56724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ja-JP" altLang="zh-CN"/>
              <a:t>ほん　　　かばん　　ノート　　　　えんぴつ　　　　かさ　　くつ　　　</a:t>
            </a:r>
            <a:endParaRPr lang="ja-JP" altLang="zh-CN"/>
          </a:p>
          <a:p>
            <a:pPr marL="0" indent="0">
              <a:buNone/>
            </a:pPr>
            <a:r>
              <a:rPr lang="ja-JP" altLang="zh-CN" sz="4000">
                <a:sym typeface="+mn-ea"/>
              </a:rPr>
              <a:t>本　　　鞄　　　</a:t>
            </a:r>
            <a:r>
              <a:rPr lang="en-US" altLang="ja-JP" sz="4000">
                <a:sym typeface="+mn-ea"/>
              </a:rPr>
              <a:t>note</a:t>
            </a:r>
            <a:r>
              <a:rPr lang="ja-JP" altLang="en-US" sz="4000">
                <a:sym typeface="+mn-ea"/>
              </a:rPr>
              <a:t>　　　鉛筆　　　傘　　靴　　</a:t>
            </a:r>
            <a:endParaRPr lang="ja-JP" altLang="en-US" sz="4000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しんぶん　　　ざっ　し　　　じ　しょ　　　カメラ　　　　　テレビ　　</a:t>
            </a:r>
            <a:endParaRPr lang="ja-JP" altLang="zh-CN"/>
          </a:p>
          <a:p>
            <a:pPr marL="0" indent="0">
              <a:buNone/>
            </a:pPr>
            <a:r>
              <a:rPr lang="ja-JP" altLang="zh-CN" sz="4000">
                <a:sym typeface="+mn-ea"/>
              </a:rPr>
              <a:t>新聞　　　雑誌　　辞書　　</a:t>
            </a:r>
            <a:r>
              <a:rPr lang="en-US" altLang="ja-JP" sz="4000">
                <a:sym typeface="+mn-ea"/>
              </a:rPr>
              <a:t>camera</a:t>
            </a:r>
            <a:r>
              <a:rPr lang="ja-JP" altLang="en-US" sz="4000">
                <a:sym typeface="+mn-ea"/>
              </a:rPr>
              <a:t>　　</a:t>
            </a:r>
            <a:r>
              <a:rPr lang="ja-JP" altLang="en-US" sz="4000">
                <a:sym typeface="+mn-ea"/>
              </a:rPr>
              <a:t>電視</a:t>
            </a:r>
            <a:endParaRPr lang="ja-JP" altLang="en-US" sz="4000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パソコン　　　ラジオ　　　でんわ　　　　つくえ　　　　いす　　　　</a:t>
            </a:r>
            <a:r>
              <a:rPr lang="ja-JP" altLang="en-US">
                <a:sym typeface="+mn-ea"/>
              </a:rPr>
              <a:t>かぎ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 sz="4000">
                <a:sym typeface="+mn-ea"/>
              </a:rPr>
              <a:t>💻　　　　　📻　　　電話　　　机　　　椅子　　</a:t>
            </a:r>
            <a:r>
              <a:rPr lang="ja-JP" altLang="en-US" sz="4000">
                <a:sym typeface="+mn-ea"/>
              </a:rPr>
              <a:t>鍵</a:t>
            </a:r>
            <a:endParaRPr lang="ja-JP" altLang="en-US" sz="4000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と　けい　　　て　ちょう　　　しゃしん　　くるま　　　</a:t>
            </a:r>
            <a:r>
              <a:rPr lang="ja-JP" altLang="en-US">
                <a:sym typeface="+mn-ea"/>
              </a:rPr>
              <a:t>じ　てん　しゃ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 sz="4000">
                <a:sym typeface="+mn-ea"/>
              </a:rPr>
              <a:t>時計　　　手帳　　　写真　　車　　　</a:t>
            </a:r>
            <a:r>
              <a:rPr lang="ja-JP" altLang="en-US" sz="4000">
                <a:sym typeface="+mn-ea"/>
              </a:rPr>
              <a:t>自転車</a:t>
            </a:r>
            <a:endParaRPr lang="ja-JP" altLang="en-US" sz="4000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みやげ　　めい　さん　ひん　　　　　シルク　　　　　　</a:t>
            </a:r>
            <a:r>
              <a:rPr lang="ja-JP" altLang="en-US">
                <a:sym typeface="+mn-ea"/>
              </a:rPr>
              <a:t>ハンカチ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 sz="4000">
                <a:sym typeface="+mn-ea"/>
              </a:rPr>
              <a:t>お土産　　名産品　　　　</a:t>
            </a:r>
            <a:r>
              <a:rPr lang="en-US" altLang="ja-JP" sz="4000">
                <a:sym typeface="+mn-ea"/>
              </a:rPr>
              <a:t>Silk</a:t>
            </a:r>
            <a:r>
              <a:rPr lang="ja-JP" altLang="en-US" sz="4000">
                <a:sym typeface="+mn-ea"/>
              </a:rPr>
              <a:t>・</a:t>
            </a:r>
            <a:r>
              <a:rPr lang="en-US" altLang="ja-JP" sz="4000" u="heavy">
                <a:sym typeface="+mn-ea"/>
              </a:rPr>
              <a:t>丝绸</a:t>
            </a:r>
            <a:r>
              <a:rPr lang="ja-JP" altLang="en-US" sz="4000" u="heavy">
                <a:sym typeface="+mn-ea"/>
              </a:rPr>
              <a:t>　　　手帕　</a:t>
            </a:r>
            <a:endParaRPr lang="en-US" altLang="ja-JP" sz="4000" u="heavy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单词</a:t>
            </a:r>
            <a:r>
              <a:rPr lang="ja-JP" altLang="en-US"/>
              <a:t>２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070" y="1556385"/>
            <a:ext cx="10733405" cy="56724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ja-JP" altLang="zh-CN"/>
              <a:t>か　いしゃ　　かた　　ひと　　　か　ぞく　　　はは　　　　　　か</a:t>
            </a:r>
            <a:r>
              <a:rPr lang="ja-JP" altLang="zh-CN"/>
              <a:t>あ</a:t>
            </a:r>
            <a:endParaRPr lang="ja-JP" altLang="zh-CN"/>
          </a:p>
          <a:p>
            <a:pPr marL="0" indent="0">
              <a:buNone/>
            </a:pPr>
            <a:r>
              <a:rPr lang="ja-JP" altLang="zh-CN" sz="4000">
                <a:sym typeface="+mn-ea"/>
              </a:rPr>
              <a:t>会社</a:t>
            </a:r>
            <a:r>
              <a:rPr lang="ja-JP" altLang="en-US" sz="4000">
                <a:sym typeface="+mn-ea"/>
              </a:rPr>
              <a:t>　　　方　　人　　家族　　　母　　　お</a:t>
            </a:r>
            <a:r>
              <a:rPr lang="ja-JP" altLang="en-US" sz="4000">
                <a:sym typeface="+mn-ea"/>
              </a:rPr>
              <a:t>母さん</a:t>
            </a:r>
            <a:endParaRPr lang="ja-JP" altLang="en-US" sz="4000">
              <a:sym typeface="+mn-ea"/>
            </a:endParaRPr>
          </a:p>
          <a:p>
            <a:pPr marL="0" indent="0">
              <a:buNone/>
            </a:pPr>
            <a:r>
              <a:rPr lang="ja-JP" altLang="zh-CN">
                <a:sym typeface="+mn-ea"/>
              </a:rPr>
              <a:t>にほんご　　　ちゅうごくご　　　これ　　それ　　あれ　　どれ　　　なん</a:t>
            </a:r>
            <a:endParaRPr lang="ja-JP" altLang="zh-CN"/>
          </a:p>
          <a:p>
            <a:pPr marL="0" indent="0">
              <a:buNone/>
            </a:pPr>
            <a:r>
              <a:rPr lang="ja-JP" altLang="zh-CN" sz="4000">
                <a:sym typeface="+mn-ea"/>
              </a:rPr>
              <a:t>日本語　　　中国語　　　　　　　　　　　　　　　　</a:t>
            </a:r>
            <a:r>
              <a:rPr lang="ja-JP" altLang="zh-CN" sz="4000">
                <a:sym typeface="+mn-ea"/>
              </a:rPr>
              <a:t>何</a:t>
            </a:r>
            <a:endParaRPr lang="ja-JP" altLang="zh-CN" sz="4000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だれ　　どなた　　　この　　その　　あの　　どの　　えっ　　わあ　</a:t>
            </a:r>
            <a:r>
              <a:rPr lang="ja-JP" altLang="en-US">
                <a:sym typeface="+mn-ea"/>
              </a:rPr>
              <a:t>ええ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 sz="4000">
                <a:sym typeface="+mn-ea"/>
              </a:rPr>
              <a:t>誰　　</a:t>
            </a:r>
            <a:r>
              <a:rPr lang="ja-JP" altLang="en-US" sz="4000">
                <a:sym typeface="+mn-ea"/>
              </a:rPr>
              <a:t>何方　　　　　　　　　　　　　　　</a:t>
            </a:r>
            <a:endParaRPr lang="ja-JP" altLang="en-US" sz="4000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ながしま　　　　　にほん　　スワトウ　　　　</a:t>
            </a:r>
            <a:r>
              <a:rPr lang="ja-JP" altLang="en-US">
                <a:sym typeface="+mn-ea"/>
              </a:rPr>
              <a:t>ロンドン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 sz="4000">
                <a:sym typeface="+mn-ea"/>
              </a:rPr>
              <a:t>なかしま　　</a:t>
            </a:r>
            <a:r>
              <a:rPr lang="ja-JP" altLang="en-US" sz="4000">
                <a:sym typeface="+mn-ea"/>
              </a:rPr>
              <a:t>日本　汕頭市　　　伦敦</a:t>
            </a:r>
            <a:endParaRPr lang="ja-JP" altLang="en-US" sz="4000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　　　　　　　　　　　　　　　おいくつ　　　なん　</a:t>
            </a:r>
            <a:r>
              <a:rPr lang="ja-JP" altLang="en-US">
                <a:sym typeface="+mn-ea"/>
              </a:rPr>
              <a:t>さい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 sz="4000" u="heavy">
                <a:sym typeface="+mn-ea"/>
              </a:rPr>
              <a:t>ありがとうございます　　　几岁　　　</a:t>
            </a:r>
            <a:r>
              <a:rPr lang="ja-JP" altLang="en-US" sz="4000" u="heavy">
                <a:sym typeface="+mn-ea"/>
              </a:rPr>
              <a:t>何歳</a:t>
            </a:r>
            <a:endParaRPr lang="ja-JP" altLang="en-US" sz="4000" u="heavy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0660" y="1237615"/>
            <a:ext cx="1823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かた方　</a:t>
            </a:r>
            <a:r>
              <a:rPr lang="ja-JP" altLang="en-US" sz="1000"/>
              <a:t>ひと</a:t>
            </a:r>
            <a:r>
              <a:rPr lang="zh-CN" altLang="en-US" sz="1000"/>
              <a:t>人的敬称</a:t>
            </a:r>
            <a:endParaRPr lang="zh-CN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课文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951845" cy="5353685"/>
          </a:xfrm>
        </p:spPr>
        <p:txBody>
          <a:bodyPr>
            <a:normAutofit fontScale="90000"/>
          </a:bodyPr>
          <a:p>
            <a:r>
              <a:rPr lang="ja-JP" altLang="zh-CN" sz="4000"/>
              <a:t>これは本です　　　</a:t>
            </a:r>
            <a:endParaRPr lang="ja-JP" altLang="zh-CN" sz="4000"/>
          </a:p>
          <a:p>
            <a:r>
              <a:rPr lang="ja-JP" altLang="zh-CN" sz="4000"/>
              <a:t>それは　何ですか　　　　</a:t>
            </a:r>
            <a:r>
              <a:rPr lang="ja-JP" altLang="zh-CN" sz="4000"/>
              <a:t>なん　</a:t>
            </a:r>
            <a:endParaRPr lang="ja-JP" altLang="zh-CN" sz="4000"/>
          </a:p>
          <a:p>
            <a:r>
              <a:rPr lang="ja-JP" altLang="zh-CN" sz="4000"/>
              <a:t>あれは　だれの傘ですか　　　</a:t>
            </a:r>
            <a:r>
              <a:rPr lang="ja-JP" altLang="zh-CN" sz="4000"/>
              <a:t>かさ　　　</a:t>
            </a:r>
            <a:endParaRPr lang="ja-JP" altLang="zh-CN" sz="4000"/>
          </a:p>
          <a:p>
            <a:r>
              <a:rPr lang="ja-JP" altLang="zh-CN" sz="4000"/>
              <a:t>このカメラは</a:t>
            </a:r>
            <a:r>
              <a:rPr lang="en-US" altLang="ja-JP" sz="4000"/>
              <a:t> </a:t>
            </a:r>
            <a:r>
              <a:rPr lang="ja-JP" altLang="zh-CN" sz="4000"/>
              <a:t>スミスさんのです</a:t>
            </a:r>
            <a:endParaRPr lang="ja-JP" altLang="zh-CN" sz="4000"/>
          </a:p>
          <a:p>
            <a:r>
              <a:rPr lang="ja-JP" altLang="zh-CN" sz="3600"/>
              <a:t>それは　かばんです</a:t>
            </a:r>
            <a:endParaRPr lang="ja-JP" altLang="zh-CN" sz="3600"/>
          </a:p>
          <a:p>
            <a:r>
              <a:rPr lang="ja-JP" altLang="zh-CN" sz="3600"/>
              <a:t>あれは　テレビ</a:t>
            </a:r>
            <a:r>
              <a:rPr lang="ja-JP" altLang="zh-CN" sz="3600"/>
              <a:t>です</a:t>
            </a:r>
            <a:endParaRPr lang="ja-JP" altLang="zh-CN" sz="3600"/>
          </a:p>
          <a:p>
            <a:r>
              <a:rPr lang="ja-JP" altLang="zh-CN" sz="3600"/>
              <a:t>これは　新聞です　　　</a:t>
            </a:r>
            <a:r>
              <a:rPr lang="ja-JP" altLang="zh-CN" sz="3600"/>
              <a:t>しんぶん</a:t>
            </a:r>
            <a:endParaRPr lang="ja-JP" altLang="zh-CN" sz="3600"/>
          </a:p>
          <a:p>
            <a:r>
              <a:rPr lang="ja-JP" altLang="zh-CN" sz="3600"/>
              <a:t>これは　辞書です　　　</a:t>
            </a:r>
            <a:r>
              <a:rPr lang="ja-JP" altLang="zh-CN" sz="3600"/>
              <a:t>じしょ</a:t>
            </a:r>
            <a:endParaRPr lang="ja-JP" altLang="zh-CN" sz="3600"/>
          </a:p>
          <a:p>
            <a:r>
              <a:rPr lang="ja-JP" altLang="zh-CN" sz="3600"/>
              <a:t>あれは　雑誌です　　　</a:t>
            </a:r>
            <a:r>
              <a:rPr lang="ja-JP" altLang="zh-CN" sz="3600"/>
              <a:t>ざっし</a:t>
            </a:r>
            <a:endParaRPr lang="ja-JP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基本句型</a:t>
            </a:r>
            <a:r>
              <a:rPr lang="ja-JP" altLang="zh-CN"/>
              <a:t>１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951845" cy="5353685"/>
          </a:xfrm>
        </p:spPr>
        <p:txBody>
          <a:bodyPr>
            <a:normAutofit/>
          </a:bodyPr>
          <a:p>
            <a:r>
              <a:rPr lang="ja-JP" altLang="zh-CN" sz="3600"/>
              <a:t>これ</a:t>
            </a:r>
            <a:r>
              <a:rPr lang="en-US" altLang="ja-JP" sz="3600"/>
              <a:t>/</a:t>
            </a:r>
            <a:r>
              <a:rPr lang="ja-JP" altLang="en-US" sz="3600"/>
              <a:t>それ</a:t>
            </a:r>
            <a:r>
              <a:rPr lang="en-US" altLang="ja-JP" sz="3600"/>
              <a:t>/</a:t>
            </a:r>
            <a:r>
              <a:rPr lang="ja-JP" altLang="en-US" sz="3600"/>
              <a:t>あれ</a:t>
            </a:r>
            <a:r>
              <a:rPr lang="en-US" altLang="ja-JP" sz="3600"/>
              <a:t>/</a:t>
            </a:r>
            <a:r>
              <a:rPr lang="ja-JP" altLang="en-US" sz="3600"/>
              <a:t>　　は　　　「なに」　　</a:t>
            </a:r>
            <a:r>
              <a:rPr lang="ja-JP" altLang="en-US" sz="3600"/>
              <a:t>です</a:t>
            </a:r>
            <a:endParaRPr lang="ja-JP" altLang="en-US" sz="3600"/>
          </a:p>
          <a:p>
            <a:endParaRPr lang="ja-JP" altLang="en-US" sz="3600"/>
          </a:p>
          <a:p>
            <a:endParaRPr lang="ja-JP" altLang="en-US" sz="36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2627630"/>
            <a:ext cx="5165090" cy="3615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679440" y="2104390"/>
            <a:ext cx="6242685" cy="4155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ja-JP" altLang="zh-CN"/>
              <a:t>１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951845" cy="5353685"/>
          </a:xfrm>
        </p:spPr>
        <p:txBody>
          <a:bodyPr>
            <a:normAutofit/>
          </a:bodyPr>
          <a:p>
            <a:r>
              <a:rPr lang="ja-JP" altLang="zh-CN" sz="3600"/>
              <a:t>これは　テレビですか</a:t>
            </a:r>
            <a:r>
              <a:rPr lang="ja-JP" altLang="zh-CN" sz="3600"/>
              <a:t>。</a:t>
            </a:r>
            <a:endParaRPr lang="ja-JP" altLang="zh-CN" sz="3600"/>
          </a:p>
          <a:p>
            <a:r>
              <a:rPr lang="ja-JP" altLang="zh-CN" sz="3600"/>
              <a:t>いいえ、それはテレビでは　ありません。　パソコンです</a:t>
            </a:r>
            <a:r>
              <a:rPr lang="ja-JP" altLang="zh-CN" sz="3600"/>
              <a:t>。</a:t>
            </a:r>
            <a:endParaRPr lang="ja-JP" altLang="zh-CN" sz="3600"/>
          </a:p>
          <a:p>
            <a:pPr marL="0" indent="0">
              <a:buNone/>
            </a:pPr>
            <a:r>
              <a:rPr lang="ja-JP" altLang="zh-CN" sz="3600"/>
              <a:t>　　　　　　</a:t>
            </a:r>
            <a:r>
              <a:rPr lang="ja-JP" altLang="zh-CN"/>
              <a:t>なん</a:t>
            </a:r>
            <a:endParaRPr lang="ja-JP" altLang="zh-CN" sz="3600"/>
          </a:p>
          <a:p>
            <a:r>
              <a:rPr lang="ja-JP" altLang="zh-CN" sz="3600"/>
              <a:t>それは　何</a:t>
            </a:r>
            <a:r>
              <a:rPr lang="ja-JP" altLang="zh-CN" sz="3600"/>
              <a:t>ですか</a:t>
            </a:r>
            <a:endParaRPr lang="ja-JP" altLang="zh-CN" sz="3600"/>
          </a:p>
          <a:p>
            <a:r>
              <a:rPr lang="ja-JP" altLang="zh-CN" sz="3600"/>
              <a:t>これは　</a:t>
            </a:r>
            <a:r>
              <a:rPr lang="ja-JP" altLang="zh-CN" sz="3600"/>
              <a:t>日本語の本です</a:t>
            </a:r>
            <a:endParaRPr lang="ja-JP" altLang="zh-CN" sz="3600"/>
          </a:p>
          <a:p>
            <a:endParaRPr lang="ja-JP" altLang="zh-CN" sz="3600"/>
          </a:p>
          <a:p>
            <a:r>
              <a:rPr lang="ja-JP" altLang="zh-CN" sz="3600"/>
              <a:t>森さんの　かばん</a:t>
            </a:r>
            <a:r>
              <a:rPr lang="ja-JP" altLang="zh-CN" sz="3600"/>
              <a:t>は　どれですか</a:t>
            </a:r>
            <a:endParaRPr lang="ja-JP" altLang="zh-CN" sz="3600"/>
          </a:p>
          <a:p>
            <a:r>
              <a:rPr lang="ja-JP" altLang="zh-CN" sz="3600"/>
              <a:t>あのかばんです</a:t>
            </a:r>
            <a:endParaRPr lang="ja-JP" altLang="zh-CN" sz="3600"/>
          </a:p>
          <a:p>
            <a:endParaRPr lang="ja-JP" altLang="zh-CN" sz="3600"/>
          </a:p>
          <a:p>
            <a:endParaRPr lang="ja-JP" altLang="zh-CN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基本句型</a:t>
            </a:r>
            <a:r>
              <a:rPr lang="ja-JP" altLang="zh-CN"/>
              <a:t>２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951845" cy="5353685"/>
          </a:xfrm>
        </p:spPr>
        <p:txBody>
          <a:bodyPr>
            <a:normAutofit/>
          </a:bodyPr>
          <a:p>
            <a:r>
              <a:rPr lang="ja-JP" altLang="zh-CN" sz="3600"/>
              <a:t>この　</a:t>
            </a:r>
            <a:r>
              <a:rPr lang="ja-JP" altLang="zh-CN" sz="3600"/>
              <a:t>カメラ</a:t>
            </a:r>
            <a:endParaRPr lang="ja-JP" altLang="zh-CN" sz="3600"/>
          </a:p>
          <a:p>
            <a:r>
              <a:rPr lang="ja-JP" altLang="zh-CN" sz="3600"/>
              <a:t>その　</a:t>
            </a:r>
            <a:r>
              <a:rPr lang="ja-JP" altLang="zh-CN" sz="3600"/>
              <a:t>かばん</a:t>
            </a:r>
            <a:endParaRPr lang="ja-JP" altLang="zh-CN" sz="3600"/>
          </a:p>
          <a:p>
            <a:r>
              <a:rPr lang="ja-JP" altLang="zh-CN" sz="3600"/>
              <a:t>あの　</a:t>
            </a:r>
            <a:r>
              <a:rPr lang="ja-JP" altLang="zh-CN" sz="3600"/>
              <a:t>テレビ</a:t>
            </a:r>
            <a:endParaRPr lang="ja-JP" altLang="zh-CN" sz="3600"/>
          </a:p>
          <a:p>
            <a:r>
              <a:rPr lang="ja-JP" altLang="zh-CN" sz="3600"/>
              <a:t>どの　</a:t>
            </a:r>
            <a:r>
              <a:rPr lang="ja-JP" altLang="zh-CN" sz="3600"/>
              <a:t>つくえ</a:t>
            </a:r>
            <a:endParaRPr lang="ja-JP" altLang="zh-CN" sz="3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9515" y="4158615"/>
            <a:ext cx="898525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基本对话</a:t>
            </a:r>
            <a:r>
              <a:rPr lang="ja-JP" altLang="zh-CN"/>
              <a:t>２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951845" cy="5353685"/>
          </a:xfrm>
        </p:spPr>
        <p:txBody>
          <a:bodyPr>
            <a:normAutofit/>
          </a:bodyPr>
          <a:p>
            <a:r>
              <a:rPr lang="ja-JP" altLang="zh-CN" sz="3600"/>
              <a:t>森さんの　かばんは　</a:t>
            </a:r>
            <a:r>
              <a:rPr lang="ja-JP" altLang="zh-CN" sz="3600"/>
              <a:t>どれですか</a:t>
            </a:r>
            <a:endParaRPr lang="ja-JP" altLang="zh-CN" sz="3600"/>
          </a:p>
          <a:p>
            <a:pPr marL="0" indent="0">
              <a:buNone/>
            </a:pPr>
            <a:r>
              <a:rPr lang="ja-JP" altLang="zh-CN" sz="2400"/>
              <a:t>なが　しま</a:t>
            </a:r>
            <a:endParaRPr lang="ja-JP" altLang="zh-CN" sz="2400"/>
          </a:p>
          <a:p>
            <a:r>
              <a:rPr lang="ja-JP" altLang="zh-CN" sz="3600"/>
              <a:t>長嶋さんの　傘</a:t>
            </a:r>
            <a:r>
              <a:rPr lang="ja-JP" altLang="zh-CN" sz="3600"/>
              <a:t>は　どれですか</a:t>
            </a:r>
            <a:endParaRPr lang="ja-JP" altLang="zh-CN" sz="3600"/>
          </a:p>
          <a:p>
            <a:pPr marL="914400" lvl="2" indent="0">
              <a:buNone/>
            </a:pPr>
            <a:r>
              <a:rPr lang="ja-JP" altLang="zh-CN" sz="2570"/>
              <a:t>　　　　　　　　</a:t>
            </a:r>
            <a:r>
              <a:rPr lang="ja-JP" altLang="zh-CN" sz="2570"/>
              <a:t>つくえ</a:t>
            </a:r>
            <a:endParaRPr lang="ja-JP" altLang="zh-CN" sz="2570"/>
          </a:p>
          <a:p>
            <a:r>
              <a:rPr lang="ja-JP" altLang="zh-CN" sz="3600"/>
              <a:t>小野さんの　机は　どの</a:t>
            </a:r>
            <a:r>
              <a:rPr lang="ja-JP" altLang="zh-CN" sz="3600"/>
              <a:t>机ですか</a:t>
            </a:r>
            <a:endParaRPr lang="ja-JP" altLang="zh-CN" sz="3600"/>
          </a:p>
          <a:p>
            <a:pPr marL="0" indent="0">
              <a:buNone/>
            </a:pPr>
            <a:r>
              <a:rPr lang="ja-JP" altLang="zh-CN" sz="2310"/>
              <a:t>　　　　　　　　　　　　　だれ</a:t>
            </a:r>
            <a:endParaRPr lang="ja-JP" altLang="zh-CN" sz="2310"/>
          </a:p>
          <a:p>
            <a:r>
              <a:rPr lang="ja-JP" altLang="zh-CN" sz="3600"/>
              <a:t>そのノートは誰のですか　　　　　　</a:t>
            </a:r>
            <a:r>
              <a:rPr lang="ja-JP" altLang="zh-CN" sz="3600"/>
              <a:t>わたしのです</a:t>
            </a:r>
            <a:endParaRPr lang="ja-JP" altLang="zh-CN" sz="3600"/>
          </a:p>
          <a:p>
            <a:endParaRPr lang="ja-JP" altLang="zh-CN" sz="3600"/>
          </a:p>
          <a:p>
            <a:r>
              <a:rPr lang="ja-JP" altLang="zh-CN" sz="3600"/>
              <a:t>スミスさんは　どなたですか</a:t>
            </a:r>
            <a:endParaRPr lang="ja-JP" altLang="zh-CN" sz="3600"/>
          </a:p>
          <a:p>
            <a:endParaRPr lang="ja-JP" altLang="zh-CN" sz="3600"/>
          </a:p>
          <a:p>
            <a:endParaRPr lang="ja-JP" altLang="zh-CN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基本句型</a:t>
            </a:r>
            <a:r>
              <a:rPr lang="ja-JP" altLang="zh-CN"/>
              <a:t>３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951845" cy="5353685"/>
          </a:xfrm>
        </p:spPr>
        <p:txBody>
          <a:bodyPr>
            <a:normAutofit/>
          </a:bodyPr>
          <a:p>
            <a:r>
              <a:rPr lang="ja-JP" altLang="zh-CN" sz="3600"/>
              <a:t>～～さん</a:t>
            </a:r>
            <a:r>
              <a:rPr lang="ja-JP" altLang="zh-CN" sz="3600"/>
              <a:t>は　　だれ　ですか　　　　　</a:t>
            </a:r>
            <a:r>
              <a:rPr lang="zh-CN" altLang="zh-CN" sz="3600"/>
              <a:t>哪一个</a:t>
            </a:r>
            <a:endParaRPr lang="ja-JP" altLang="zh-CN" sz="3600"/>
          </a:p>
          <a:p>
            <a:r>
              <a:rPr lang="ja-JP" altLang="zh-CN" sz="3600"/>
              <a:t>～～さん</a:t>
            </a:r>
            <a:r>
              <a:rPr lang="ja-JP" altLang="zh-CN" sz="3600"/>
              <a:t>は　　どなた　ですか　　　</a:t>
            </a:r>
            <a:r>
              <a:rPr lang="en-US" altLang="ja-JP" sz="3600"/>
              <a:t>  </a:t>
            </a:r>
            <a:r>
              <a:rPr lang="zh-CN" altLang="en-US" sz="3600"/>
              <a:t>哪一位</a:t>
            </a:r>
            <a:endParaRPr lang="zh-CN" altLang="en-US" sz="3600"/>
          </a:p>
          <a:p>
            <a:endParaRPr lang="zh-CN" altLang="en-US" sz="3600"/>
          </a:p>
          <a:p>
            <a:pPr marL="3200400" lvl="7" indent="0">
              <a:buNone/>
            </a:pPr>
            <a:r>
              <a:rPr lang="ja-JP" altLang="zh-CN" sz="2310"/>
              <a:t>だれ</a:t>
            </a:r>
            <a:endParaRPr lang="zh-CN" altLang="en-US" sz="2310"/>
          </a:p>
          <a:p>
            <a:r>
              <a:rPr lang="ja-JP" altLang="en-US" sz="3600"/>
              <a:t>その　ノートは　誰のですか　　　　　　　</a:t>
            </a:r>
            <a:r>
              <a:rPr lang="ja-JP" altLang="en-US" sz="3600"/>
              <a:t>わたしのです</a:t>
            </a:r>
            <a:endParaRPr lang="ja-JP" altLang="en-US" sz="3600"/>
          </a:p>
          <a:p>
            <a:endParaRPr lang="ja-JP" altLang="en-US" sz="3600"/>
          </a:p>
          <a:p>
            <a:endParaRPr lang="ja-JP" altLang="en-US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424,&quot;width&quot;:9972}"/>
</p:tagLst>
</file>

<file path=ppt/tags/tag2.xml><?xml version="1.0" encoding="utf-8"?>
<p:tagLst xmlns:p="http://schemas.openxmlformats.org/presentationml/2006/main">
  <p:tag name="KSO_WM_UNIT_TABLE_BEAUTIFY" val="smartTable{5c40f859-9ccd-4d83-893c-fb34a48bdc9f}"/>
  <p:tag name="TABLE_ENDDRAG_ORIGIN_RECT" val="938*434"/>
  <p:tag name="TABLE_ENDDRAG_RECT" val="13*101*938*434"/>
</p:tagLst>
</file>

<file path=ppt/tags/tag3.xml><?xml version="1.0" encoding="utf-8"?>
<p:tagLst xmlns:p="http://schemas.openxmlformats.org/presentationml/2006/main">
  <p:tag name="KSO_WM_UNIT_TABLE_BEAUTIFY" val="smartTable{5c40f859-9ccd-4d83-893c-fb34a48bdc9f}"/>
  <p:tag name="TABLE_ENDDRAG_ORIGIN_RECT" val="938*434"/>
  <p:tag name="TABLE_ENDDRAG_RECT" val="13*101*938*43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1882</Words>
  <Application>WPS 演示</Application>
  <PresentationFormat>宽屏</PresentationFormat>
  <Paragraphs>240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MS PGothic</vt:lpstr>
      <vt:lpstr>Arial Unicode MS</vt:lpstr>
      <vt:lpstr>Office 主题</vt:lpstr>
      <vt:lpstr>第二课</vt:lpstr>
      <vt:lpstr>单词1</vt:lpstr>
      <vt:lpstr>单词２</vt:lpstr>
      <vt:lpstr>基本课文</vt:lpstr>
      <vt:lpstr>基本句型１</vt:lpstr>
      <vt:lpstr>基本对话１</vt:lpstr>
      <vt:lpstr>基本句型２</vt:lpstr>
      <vt:lpstr>基本对话２</vt:lpstr>
      <vt:lpstr>基本句型３</vt:lpstr>
      <vt:lpstr>100以内的数字</vt:lpstr>
      <vt:lpstr>数字</vt:lpstr>
      <vt:lpstr>亲属称谓１</vt:lpstr>
      <vt:lpstr>亲属称谓２</vt:lpstr>
      <vt:lpstr>应用课文1</vt:lpstr>
      <vt:lpstr>应用课文２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10</cp:revision>
  <dcterms:created xsi:type="dcterms:W3CDTF">2021-09-04T13:07:00Z</dcterms:created>
  <dcterms:modified xsi:type="dcterms:W3CDTF">2021-09-05T14:21:38Z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8F6F494FD13B4CC691B2FA023439E0B1</vt:lpwstr>
  </property>
  <property fmtid="{D5CDD505-2E9C-101B-9397-08002B2CF9AE}" pid="3" name="KSOProductBuildVer">
    <vt:lpwstr>2052-11.1.0.10700</vt:lpwstr>
  </property>
</Properties>
</file>