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浊音</a:t>
            </a:r>
            <a:r>
              <a:rPr lang="en-US" altLang="zh-CN"/>
              <a:t> </a:t>
            </a:r>
            <a:r>
              <a:rPr lang="zh-CN" altLang="en-US"/>
              <a:t>单词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分享人</a:t>
            </a:r>
            <a:r>
              <a:rPr lang="en-US" altLang="zh-CN"/>
              <a:t>: Dollarkiller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ざ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ざじずぜぞ</a:t>
            </a:r>
            <a:endParaRPr lang="ja-JP" altLang="zh-CN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ざせき　座席</a:t>
            </a:r>
            <a:r>
              <a:rPr lang="en-US" altLang="ja-JP" sz="8000"/>
              <a:t> za se ki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ふじさん　富士山</a:t>
            </a:r>
            <a:br>
              <a:rPr lang="ja-JP" altLang="en-US" sz="8000"/>
            </a:br>
            <a:r>
              <a:rPr lang="en-US" altLang="ja-JP" sz="8000"/>
              <a:t>fu zi sa nn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ちず　地図</a:t>
            </a:r>
            <a:r>
              <a:rPr lang="en-US" altLang="ja-JP" sz="8000"/>
              <a:t> ti z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ぜんご　前後</a:t>
            </a:r>
            <a:r>
              <a:rPr lang="en-US" altLang="ja-JP" sz="8000"/>
              <a:t> ze nn go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ぞくご　俗語</a:t>
            </a:r>
            <a:r>
              <a:rPr lang="en-US" altLang="ja-JP" sz="8000"/>
              <a:t>  zo ku go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だ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だぢづでど</a:t>
            </a:r>
            <a:endParaRPr lang="ja-JP" altLang="zh-CN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だいがく　大学</a:t>
            </a:r>
            <a:br>
              <a:rPr lang="ja-JP" altLang="en-US" sz="8000"/>
            </a:br>
            <a:r>
              <a:rPr lang="en-US" altLang="ja-JP" sz="8000"/>
              <a:t>da nn ga ku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でんわ　電話</a:t>
            </a:r>
            <a:r>
              <a:rPr lang="en-US" altLang="ja-JP" sz="8000"/>
              <a:t>   de nn wa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まど　窓　</a:t>
            </a:r>
            <a:r>
              <a:rPr lang="zh-CN" altLang="ja-JP" sz="8000"/>
              <a:t>窗户</a:t>
            </a:r>
            <a:r>
              <a:rPr lang="en-US" altLang="zh-CN" sz="8000"/>
              <a:t>  ma do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ja-JP" alt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が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がぎぐげご</a:t>
            </a:r>
            <a:endParaRPr lang="ja-JP" altLang="zh-CN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ドア　🚪</a:t>
            </a:r>
            <a:r>
              <a:rPr lang="en-US" altLang="ja-JP" sz="8000"/>
              <a:t>do 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ば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ばびぶべぼ</a:t>
            </a:r>
            <a:endParaRPr lang="ja-JP" altLang="zh-CN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いちば　市場</a:t>
            </a:r>
            <a:r>
              <a:rPr lang="en-US" altLang="ja-JP" sz="8000"/>
              <a:t> i ti ba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バス　🚌　🚍</a:t>
            </a:r>
            <a:r>
              <a:rPr lang="en-US" altLang="ja-JP" sz="8000"/>
              <a:t>  ba su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わさび　山葵</a:t>
            </a:r>
            <a:r>
              <a:rPr lang="en-US" altLang="ja-JP" sz="8000"/>
              <a:t> </a:t>
            </a:r>
            <a:r>
              <a:rPr lang="ja-JP" altLang="en-US" sz="8000"/>
              <a:t>　</a:t>
            </a:r>
            <a:r>
              <a:rPr lang="en-US" altLang="ja-JP" sz="8000"/>
              <a:t>wa sa bi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ビザ　</a:t>
            </a:r>
            <a:r>
              <a:rPr lang="en-US" altLang="ja-JP" sz="8000"/>
              <a:t>簽證 bi za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ぶた　豚　</a:t>
            </a:r>
            <a:r>
              <a:rPr lang="en-US" altLang="ja-JP" sz="8000"/>
              <a:t>bu ta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べんり　便利　</a:t>
            </a:r>
            <a:r>
              <a:rPr lang="en-US" altLang="ja-JP" sz="8000"/>
              <a:t>be nn ri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まんがぼん　漫画本</a:t>
            </a:r>
            <a:br>
              <a:rPr lang="ja-JP" altLang="en-US" sz="8000"/>
            </a:br>
            <a:r>
              <a:rPr lang="en-US" altLang="ja-JP" sz="8000"/>
              <a:t>ma nn ga bo nn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ぱ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ぱぴぷぺぽ</a:t>
            </a:r>
            <a:endParaRPr lang="ja-JP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がいこく　外国</a:t>
            </a:r>
            <a:br>
              <a:rPr lang="ja-JP" altLang="en-US" sz="8000"/>
            </a:br>
            <a:r>
              <a:rPr lang="en-US" altLang="ja-JP" sz="8000"/>
              <a:t>ga i k ku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パン　　　麺麭</a:t>
            </a:r>
            <a:r>
              <a:rPr lang="en-US" altLang="ja-JP" sz="8000"/>
              <a:t> pa nn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パンダ　🐼</a:t>
            </a:r>
            <a:r>
              <a:rPr lang="en-US" altLang="ja-JP" sz="8000"/>
              <a:t> pa nn da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ピザ　🍕</a:t>
            </a:r>
            <a:r>
              <a:rPr lang="en-US" altLang="ja-JP" sz="8000"/>
              <a:t> pi za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ピンポン　🏓</a:t>
            </a:r>
            <a:br>
              <a:rPr lang="ja-JP" altLang="en-US" sz="8000"/>
            </a:br>
            <a:r>
              <a:rPr lang="en-US" altLang="ja-JP" sz="8000"/>
              <a:t>pi nn po nn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プロ　</a:t>
            </a:r>
            <a:r>
              <a:rPr lang="zh-CN" altLang="ja-JP" sz="8000"/>
              <a:t>專業</a:t>
            </a:r>
            <a:r>
              <a:rPr lang="en-US" altLang="ja-JP" sz="8000"/>
              <a:t>pro</a:t>
            </a:r>
            <a:br>
              <a:rPr lang="en-US" altLang="ja-JP" sz="8000"/>
            </a:br>
            <a:r>
              <a:rPr lang="en-US" altLang="ja-JP" sz="8000"/>
              <a:t>pu ro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ぺん　🖊</a:t>
            </a:r>
            <a:r>
              <a:rPr lang="en-US" altLang="ja-JP" sz="8000"/>
              <a:t> </a:t>
            </a:r>
            <a:r>
              <a:rPr lang="ja-JP" altLang="en-US" sz="8000"/>
              <a:t>　</a:t>
            </a:r>
            <a:r>
              <a:rPr lang="en-US" altLang="ja-JP" sz="8000"/>
              <a:t>pe nn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ポスト　📬</a:t>
            </a:r>
            <a:r>
              <a:rPr lang="en-US" altLang="ja-JP" sz="8000"/>
              <a:t> po su to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zh-CN" altLang="en-US" sz="8000">
                <a:sym typeface="+mn-ea"/>
              </a:rPr>
              <a:t>ありがとうございます</a:t>
            </a:r>
            <a:br>
              <a:rPr lang="zh-CN" altLang="en-US" sz="8000">
                <a:sym typeface="+mn-ea"/>
              </a:rPr>
            </a:br>
            <a:br>
              <a:rPr lang="zh-CN" altLang="en-US" sz="8000">
                <a:sym typeface="+mn-ea"/>
              </a:rPr>
            </a:br>
            <a:r>
              <a:rPr lang="zh-CN" altLang="en-US" sz="8000">
                <a:sym typeface="+mn-ea"/>
              </a:rPr>
              <a:t>浊音</a:t>
            </a:r>
            <a:r>
              <a:rPr lang="en-US" altLang="zh-CN" sz="8000">
                <a:sym typeface="+mn-ea"/>
              </a:rPr>
              <a:t> </a:t>
            </a:r>
            <a:r>
              <a:rPr lang="zh-CN" altLang="en-US" sz="8000">
                <a:sym typeface="+mn-ea"/>
              </a:rPr>
              <a:t>基础单词</a:t>
            </a:r>
            <a:r>
              <a:rPr lang="en-US" altLang="zh-CN" sz="8000">
                <a:sym typeface="+mn-ea"/>
              </a:rPr>
              <a:t> </a:t>
            </a:r>
            <a:r>
              <a:rPr lang="zh-CN" altLang="en-US" sz="8000">
                <a:sym typeface="+mn-ea"/>
              </a:rPr>
              <a:t>完</a:t>
            </a:r>
            <a:endParaRPr lang="zh-CN" altLang="en-US" sz="800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ja-JP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ぎんこう　銀行</a:t>
            </a:r>
            <a:br>
              <a:rPr lang="ja-JP" altLang="en-US" sz="8000"/>
            </a:br>
            <a:r>
              <a:rPr lang="en-US" altLang="ja-JP" sz="8000"/>
              <a:t>gi nn ko 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ぎし　技師</a:t>
            </a:r>
            <a:r>
              <a:rPr lang="en-US" altLang="ja-JP" sz="8000"/>
              <a:t>   gi si 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かぐ　家具</a:t>
            </a:r>
            <a:r>
              <a:rPr lang="en-US" altLang="ja-JP" sz="8000"/>
              <a:t>   </a:t>
            </a:r>
            <a:r>
              <a:rPr lang="ja-JP" altLang="en-US" sz="8000"/>
              <a:t>ｋ</a:t>
            </a:r>
            <a:r>
              <a:rPr lang="en-US" altLang="ja-JP" sz="8000"/>
              <a:t>a gu 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４</a:t>
            </a:r>
            <a:endParaRPr lang="ja-JP" altLang="en-US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げんき　元気</a:t>
            </a:r>
            <a:r>
              <a:rPr lang="en-US" altLang="ja-JP" sz="8000"/>
              <a:t>  ge nn ki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ごはん　　御飯</a:t>
            </a:r>
            <a:r>
              <a:rPr lang="en-US" altLang="ja-JP" sz="8000"/>
              <a:t>  go ha nn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りんご　リンゴ　🍎</a:t>
            </a:r>
            <a:r>
              <a:rPr lang="en-US" altLang="ja-JP" sz="8000"/>
              <a:t>  ri nn go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宽屏</PresentationFormat>
  <Paragraphs>146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Arial Unicode MS</vt:lpstr>
      <vt:lpstr>MS PGothic</vt:lpstr>
      <vt:lpstr>Office 主题</vt:lpstr>
      <vt:lpstr>浊音和鼻浊音、拗音、长音、促音 单词学习</vt:lpstr>
      <vt:lpstr>が行</vt:lpstr>
      <vt:lpstr>がいこく　外国　</vt:lpstr>
      <vt:lpstr>ぎんこう　銀行</vt:lpstr>
      <vt:lpstr>ぎし　技師</vt:lpstr>
      <vt:lpstr>かぐ　家具</vt:lpstr>
      <vt:lpstr>げんき　元気</vt:lpstr>
      <vt:lpstr>ごはん　　御飯</vt:lpstr>
      <vt:lpstr>りんご　リンゴ　🍎</vt:lpstr>
      <vt:lpstr>ざ行</vt:lpstr>
      <vt:lpstr>ざせき　座席</vt:lpstr>
      <vt:lpstr>ふじさん　富士山</vt:lpstr>
      <vt:lpstr>ちず　地図</vt:lpstr>
      <vt:lpstr>ぜんご　前後</vt:lpstr>
      <vt:lpstr>ぞくご　俗語</vt:lpstr>
      <vt:lpstr>だ行</vt:lpstr>
      <vt:lpstr>だいがく　大学</vt:lpstr>
      <vt:lpstr>でんわ　電話</vt:lpstr>
      <vt:lpstr>まど　窓　窗户</vt:lpstr>
      <vt:lpstr>ドア　🚪</vt:lpstr>
      <vt:lpstr>ば行</vt:lpstr>
      <vt:lpstr>いちば　市場</vt:lpstr>
      <vt:lpstr>バス　🚌　🚍</vt:lpstr>
      <vt:lpstr>わさび　山葵　</vt:lpstr>
      <vt:lpstr>ビザ　簽證</vt:lpstr>
      <vt:lpstr>ぶた　豚</vt:lpstr>
      <vt:lpstr>べんり　便利</vt:lpstr>
      <vt:lpstr>まんがぼん　漫画本</vt:lpstr>
      <vt:lpstr>ぱ行</vt:lpstr>
      <vt:lpstr>パン　　　麺麭</vt:lpstr>
      <vt:lpstr>パンダ　🐼</vt:lpstr>
      <vt:lpstr>ピザ　🍕</vt:lpstr>
      <vt:lpstr>ピンポン　🏓</vt:lpstr>
      <vt:lpstr>プロ　專業pro</vt:lpstr>
      <vt:lpstr>ぺん　🖊　</vt:lpstr>
      <vt:lpstr>ポスト　📬</vt:lpstr>
      <vt:lpstr>ありがとうございます  五十音基础单词 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18</cp:revision>
  <dcterms:created xsi:type="dcterms:W3CDTF">2021-08-16T14:24:00Z</dcterms:created>
  <dcterms:modified xsi:type="dcterms:W3CDTF">2021-08-18T15:17:28Z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8C3564B0943B49FF8FF74F98DDB59C44</vt:lpwstr>
  </property>
  <property fmtid="{D5CDD505-2E9C-101B-9397-08002B2CF9AE}" pid="3" name="KSOProductBuildVer">
    <vt:lpwstr>2052-11.1.0.10700</vt:lpwstr>
  </property>
</Properties>
</file>