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70" r:id="rId16"/>
    <p:sldId id="269" r:id="rId17"/>
    <p:sldId id="271" r:id="rId18"/>
    <p:sldId id="272" r:id="rId19"/>
    <p:sldId id="273" r:id="rId20"/>
    <p:sldId id="274" r:id="rId21"/>
    <p:sldId id="276" r:id="rId22"/>
    <p:sldId id="275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五十音学完</a:t>
            </a:r>
            <a:r>
              <a:rPr lang="en-US" altLang="zh-CN"/>
              <a:t> “</a:t>
            </a:r>
            <a:r>
              <a:rPr lang="zh-CN" altLang="en-US"/>
              <a:t>必</a:t>
            </a:r>
            <a:r>
              <a:rPr lang="en-US" altLang="zh-CN"/>
              <a:t>”</a:t>
            </a:r>
            <a:r>
              <a:rPr lang="zh-CN" altLang="en-US"/>
              <a:t>背</a:t>
            </a:r>
            <a:r>
              <a:rPr lang="zh-CN" altLang="en-US"/>
              <a:t>单词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分享者</a:t>
            </a:r>
            <a:r>
              <a:rPr lang="en-US" altLang="zh-CN"/>
              <a:t>: dollarkiller</a:t>
            </a:r>
            <a:endParaRPr lang="en-US" altLang="zh-CN"/>
          </a:p>
          <a:p>
            <a:r>
              <a:rPr lang="ja-JP" altLang="en-US"/>
              <a:t>私はドルキラーです</a:t>
            </a:r>
            <a:endParaRPr lang="ja-JP" altLang="en-US"/>
          </a:p>
          <a:p>
            <a:endParaRPr lang="ja-JP" altLang="en-US"/>
          </a:p>
          <a:p>
            <a:r>
              <a:rPr lang="zh-CN" altLang="ja-JP"/>
              <a:t>本节课</a:t>
            </a:r>
            <a:r>
              <a:rPr lang="en-US" altLang="zh-CN"/>
              <a:t>: </a:t>
            </a:r>
            <a:r>
              <a:rPr lang="ja-JP" altLang="en-US"/>
              <a:t>あ　か　</a:t>
            </a:r>
            <a:r>
              <a:rPr lang="ja-JP" altLang="en-US"/>
              <a:t>さ　</a:t>
            </a:r>
            <a:r>
              <a:rPr lang="ja-JP" altLang="en-US"/>
              <a:t>た</a:t>
            </a:r>
            <a:endParaRPr lang="ja-JP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6995"/>
            <a:ext cx="10515600" cy="1325563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あき</a:t>
            </a:r>
            <a:r>
              <a:rPr lang="en-US" altLang="ja-JP" sz="8000"/>
              <a:t>  </a:t>
            </a:r>
            <a:r>
              <a:rPr lang="ja-JP" altLang="en-US" sz="8000"/>
              <a:t>　秋　</a:t>
            </a:r>
            <a:r>
              <a:rPr lang="en-US" altLang="ja-JP" sz="8000"/>
              <a:t> a ki</a:t>
            </a:r>
            <a:r>
              <a:rPr lang="ja-JP" altLang="en-US" sz="8000"/>
              <a:t>　　　</a:t>
            </a:r>
            <a:r>
              <a:rPr lang="ja-JP" altLang="en-US" sz="8000"/>
              <a:t>　</a:t>
            </a:r>
            <a:endParaRPr lang="ja-JP" altLang="en-US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/>
              <a:t>か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en-US" altLang="ja-JP" sz="6600"/>
              <a:t>3</a:t>
            </a:r>
            <a:endParaRPr lang="en-US" altLang="ja-JP" sz="6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6995"/>
            <a:ext cx="10515600" cy="1325563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きく　</a:t>
            </a:r>
            <a:r>
              <a:rPr lang="en-US" altLang="ja-JP" sz="8000"/>
              <a:t>  </a:t>
            </a:r>
            <a:r>
              <a:rPr lang="ja-JP" altLang="en-US" sz="8000"/>
              <a:t>菊　　</a:t>
            </a:r>
            <a:r>
              <a:rPr lang="en-US" altLang="ja-JP" sz="8000"/>
              <a:t>ki ku</a:t>
            </a:r>
            <a:r>
              <a:rPr lang="ja-JP" altLang="en-US" sz="8000"/>
              <a:t>　　</a:t>
            </a:r>
            <a:r>
              <a:rPr lang="ja-JP" altLang="en-US" sz="8000"/>
              <a:t>　</a:t>
            </a:r>
            <a:endParaRPr lang="ja-JP" altLang="en-US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/>
              <a:t>か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en-US" altLang="ja-JP" sz="6600"/>
              <a:t>4</a:t>
            </a:r>
            <a:endParaRPr lang="en-US" altLang="ja-JP" sz="6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6995"/>
            <a:ext cx="10515600" cy="1325563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いけ　池　　</a:t>
            </a:r>
            <a:r>
              <a:rPr lang="en-US" altLang="ja-JP" sz="8000"/>
              <a:t>i ke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/>
              <a:t>か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en-US" altLang="ja-JP" sz="6600"/>
              <a:t>5</a:t>
            </a:r>
            <a:endParaRPr lang="en-US" altLang="ja-JP" sz="6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6995"/>
            <a:ext cx="10515600" cy="1325563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こい　</a:t>
            </a:r>
            <a:r>
              <a:rPr lang="ja-JP" altLang="en-US" sz="8000"/>
              <a:t>恋　</a:t>
            </a:r>
            <a:r>
              <a:rPr lang="en-US" sz="8000"/>
              <a:t>ko i</a:t>
            </a:r>
            <a:endParaRPr lang="en-US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/>
              <a:t>か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en-US" altLang="ja-JP" sz="6600"/>
              <a:t>6</a:t>
            </a:r>
            <a:endParaRPr lang="en-US" altLang="ja-JP" sz="6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38375"/>
            <a:ext cx="10515600" cy="1325563"/>
          </a:xfrm>
        </p:spPr>
        <p:txBody>
          <a:bodyPr>
            <a:noAutofit/>
          </a:bodyPr>
          <a:p>
            <a:pPr algn="ctr"/>
            <a:r>
              <a:rPr lang="ja-JP" altLang="en-US" sz="8800"/>
              <a:t>さ</a:t>
            </a:r>
            <a:r>
              <a:rPr lang="zh-CN" altLang="en-US" sz="8800"/>
              <a:t>行</a:t>
            </a:r>
            <a:endParaRPr lang="zh-CN" altLang="en-US" sz="8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6995"/>
            <a:ext cx="10515600" cy="1325563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さけ　　酒　　</a:t>
            </a:r>
            <a:r>
              <a:rPr lang="en-US" altLang="ja-JP" sz="8000"/>
              <a:t>sa ke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/>
              <a:t>さ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ja-JP" altLang="en-US" sz="6600"/>
              <a:t>１</a:t>
            </a:r>
            <a:endParaRPr lang="ja-JP" altLang="en-US" sz="6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6995"/>
            <a:ext cx="10515600" cy="1325563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しき　四季</a:t>
            </a:r>
            <a:r>
              <a:rPr lang="en-US" altLang="ja-JP" sz="8000"/>
              <a:t>   shi ki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/>
              <a:t>さ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en-US" altLang="ja-JP" sz="6600"/>
              <a:t>2</a:t>
            </a:r>
            <a:endParaRPr lang="en-US" altLang="ja-JP" sz="6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6995"/>
            <a:ext cx="10515600" cy="1325563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　すし</a:t>
            </a:r>
            <a:r>
              <a:rPr lang="en-US" altLang="ja-JP" sz="8000"/>
              <a:t>  </a:t>
            </a:r>
            <a:r>
              <a:rPr lang="ja-JP" altLang="en-US" sz="8000"/>
              <a:t>寿司</a:t>
            </a:r>
            <a:r>
              <a:rPr lang="en-US" altLang="ja-JP" sz="8000"/>
              <a:t> su </a:t>
            </a:r>
            <a:r>
              <a:rPr lang="en-US" altLang="ja-JP" sz="8000"/>
              <a:t>shi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/>
              <a:t>さ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en-US" altLang="ja-JP" sz="6600"/>
              <a:t>3</a:t>
            </a:r>
            <a:endParaRPr lang="en-US" altLang="ja-JP" sz="6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6995"/>
            <a:ext cx="10515600" cy="1325563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　あせ　　汗　　</a:t>
            </a:r>
            <a:r>
              <a:rPr lang="en-US" altLang="ja-JP" sz="8000"/>
              <a:t>a se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/>
              <a:t>さ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en-US" altLang="ja-JP" sz="6600"/>
              <a:t>4</a:t>
            </a:r>
            <a:endParaRPr lang="en-US" altLang="ja-JP" sz="6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6995"/>
            <a:ext cx="10515600" cy="1325563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うそ　　　嘘　　　</a:t>
            </a:r>
            <a:r>
              <a:rPr lang="en-US" altLang="ja-JP" sz="8000"/>
              <a:t>u so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/>
              <a:t>さ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en-US" altLang="ja-JP" sz="6600"/>
              <a:t>5</a:t>
            </a:r>
            <a:endParaRPr lang="en-US" altLang="ja-JP" sz="6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38375"/>
            <a:ext cx="10515600" cy="1325563"/>
          </a:xfrm>
        </p:spPr>
        <p:txBody>
          <a:bodyPr>
            <a:noAutofit/>
          </a:bodyPr>
          <a:p>
            <a:pPr algn="ctr"/>
            <a:r>
              <a:rPr lang="ja-JP" altLang="en-US" sz="8800"/>
              <a:t>あ</a:t>
            </a:r>
            <a:r>
              <a:rPr lang="zh-CN" altLang="en-US" sz="8800"/>
              <a:t>行</a:t>
            </a:r>
            <a:endParaRPr lang="zh-CN" altLang="en-US" sz="8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38375"/>
            <a:ext cx="10515600" cy="1325563"/>
          </a:xfrm>
        </p:spPr>
        <p:txBody>
          <a:bodyPr>
            <a:noAutofit/>
          </a:bodyPr>
          <a:p>
            <a:pPr algn="ctr"/>
            <a:r>
              <a:rPr lang="ja-JP" altLang="en-US" sz="8800"/>
              <a:t>た</a:t>
            </a:r>
            <a:r>
              <a:rPr lang="zh-CN" altLang="en-US" sz="8800"/>
              <a:t>行</a:t>
            </a:r>
            <a:endParaRPr lang="zh-CN" altLang="en-US" sz="8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6995"/>
            <a:ext cx="10515600" cy="1325563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うた　歌　　</a:t>
            </a:r>
            <a:r>
              <a:rPr lang="en-US" altLang="ja-JP" sz="8000"/>
              <a:t>u ta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/>
              <a:t>た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ja-JP" altLang="en-US" sz="6600"/>
              <a:t>１</a:t>
            </a:r>
            <a:endParaRPr lang="ja-JP" altLang="en-US" sz="6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6995"/>
            <a:ext cx="10515600" cy="1325563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した　下　　</a:t>
            </a:r>
            <a:r>
              <a:rPr lang="en-US" altLang="ja-JP" sz="8000"/>
              <a:t>shi ta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/>
              <a:t>た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en-US" altLang="ja-JP" sz="6600"/>
              <a:t>2</a:t>
            </a:r>
            <a:endParaRPr lang="en-US" altLang="ja-JP" sz="6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6995"/>
            <a:ext cx="10515600" cy="1325563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ちち　父　　</a:t>
            </a:r>
            <a:r>
              <a:rPr lang="en-US" altLang="ja-JP" sz="8000"/>
              <a:t>ti ti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/>
              <a:t>た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en-US" altLang="ja-JP" sz="6600"/>
              <a:t>3</a:t>
            </a:r>
            <a:endParaRPr lang="en-US" altLang="ja-JP" sz="6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6995"/>
            <a:ext cx="10515600" cy="1325563"/>
          </a:xfrm>
        </p:spPr>
        <p:txBody>
          <a:bodyPr>
            <a:normAutofit fontScale="90000"/>
          </a:bodyPr>
          <a:p>
            <a:pPr algn="ctr"/>
            <a:r>
              <a:rPr lang="ja-JP" altLang="en-US" sz="8000"/>
              <a:t>ちかてつ　地下鉄　</a:t>
            </a:r>
            <a:br>
              <a:rPr lang="ja-JP" altLang="en-US" sz="8000"/>
            </a:br>
            <a:r>
              <a:rPr lang="en-US" altLang="ja-JP" sz="8000"/>
              <a:t>ti ka te tsu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/>
              <a:t>た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en-US" altLang="ja-JP" sz="6600"/>
              <a:t>4</a:t>
            </a:r>
            <a:endParaRPr lang="en-US" altLang="ja-JP" sz="6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6995"/>
            <a:ext cx="10515600" cy="1325563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つき　月　</a:t>
            </a:r>
            <a:r>
              <a:rPr lang="en-US" altLang="ja-JP" sz="8000"/>
              <a:t>tsu ki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/>
              <a:t>た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en-US" altLang="ja-JP" sz="6600"/>
              <a:t>5</a:t>
            </a:r>
            <a:endParaRPr lang="en-US" altLang="ja-JP" sz="6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6995"/>
            <a:ext cx="10515600" cy="1325563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テスト　</a:t>
            </a:r>
            <a:r>
              <a:rPr lang="en-US" altLang="ja-JP" sz="8000"/>
              <a:t>test</a:t>
            </a:r>
            <a:r>
              <a:rPr lang="ja-JP" altLang="en-US" sz="8000"/>
              <a:t>　　</a:t>
            </a:r>
            <a:r>
              <a:rPr lang="en-US" altLang="ja-JP" sz="8000"/>
              <a:t>te su to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/>
              <a:t>た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en-US" altLang="ja-JP" sz="6600"/>
              <a:t>6</a:t>
            </a:r>
            <a:endParaRPr lang="en-US" altLang="ja-JP" sz="6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6995"/>
            <a:ext cx="10515600" cy="1325563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そと　外　　</a:t>
            </a:r>
            <a:r>
              <a:rPr lang="en-US" altLang="ja-JP" sz="8000"/>
              <a:t>so to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/>
              <a:t>た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en-US" altLang="ja-JP" sz="6600"/>
              <a:t>7</a:t>
            </a:r>
            <a:endParaRPr lang="en-US" altLang="ja-JP" sz="6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6995"/>
            <a:ext cx="10515600" cy="1325563"/>
          </a:xfrm>
        </p:spPr>
        <p:txBody>
          <a:bodyPr/>
          <a:p>
            <a:pPr algn="ctr"/>
            <a:r>
              <a:rPr lang="ja-JP" altLang="en-US" sz="8000"/>
              <a:t>あい　愛　</a:t>
            </a:r>
            <a:r>
              <a:rPr lang="en-US" altLang="ja-JP" sz="8000"/>
              <a:t>a i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/>
              <a:t>あ</a:t>
            </a:r>
            <a:r>
              <a:rPr lang="zh-CN" altLang="en-US" sz="6600"/>
              <a:t>行：</a:t>
            </a:r>
            <a:r>
              <a:rPr lang="en-US" altLang="zh-CN" sz="6600"/>
              <a:t> 01</a:t>
            </a:r>
            <a:endParaRPr lang="en-US" altLang="zh-CN" sz="6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6995"/>
            <a:ext cx="10515600" cy="1325563"/>
          </a:xfrm>
        </p:spPr>
        <p:txBody>
          <a:bodyPr/>
          <a:p>
            <a:pPr algn="ctr"/>
            <a:r>
              <a:rPr lang="ja-JP" altLang="en-US" sz="8000"/>
              <a:t>いえ　</a:t>
            </a:r>
            <a:r>
              <a:rPr lang="en-US" altLang="ja-JP" sz="8000"/>
              <a:t> </a:t>
            </a:r>
            <a:r>
              <a:rPr lang="en-US" altLang="ja-JP" sz="8000">
                <a:latin typeface="+mj-ea"/>
              </a:rPr>
              <a:t>家</a:t>
            </a:r>
            <a:r>
              <a:rPr lang="ja-JP" altLang="en-US" sz="8000"/>
              <a:t>　</a:t>
            </a:r>
            <a:r>
              <a:rPr lang="en-US" altLang="ja-JP" sz="8000"/>
              <a:t>i e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/>
              <a:t>あ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ja-JP" altLang="en-US" sz="6600"/>
              <a:t>２</a:t>
            </a:r>
            <a:endParaRPr lang="ja-JP" altLang="en-US" sz="6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6995"/>
            <a:ext cx="10515600" cy="1325563"/>
          </a:xfrm>
        </p:spPr>
        <p:txBody>
          <a:bodyPr/>
          <a:p>
            <a:pPr algn="ctr"/>
            <a:r>
              <a:rPr lang="ja-JP" altLang="en-US" sz="8000"/>
              <a:t>うえ　　上　</a:t>
            </a:r>
            <a:r>
              <a:rPr lang="en-US" altLang="ja-JP" sz="8000"/>
              <a:t>u e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/>
              <a:t>あ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en-US" altLang="ja-JP" sz="6600"/>
              <a:t>3</a:t>
            </a:r>
            <a:endParaRPr lang="en-US" altLang="ja-JP" sz="6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6995"/>
            <a:ext cx="10515600" cy="1325563"/>
          </a:xfrm>
        </p:spPr>
        <p:txBody>
          <a:bodyPr>
            <a:normAutofit fontScale="90000"/>
          </a:bodyPr>
          <a:p>
            <a:pPr algn="ctr"/>
            <a:r>
              <a:rPr lang="ja-JP" altLang="en-US" sz="8000"/>
              <a:t>あおい　</a:t>
            </a:r>
            <a:r>
              <a:rPr lang="en-US" altLang="ja-JP" sz="8000"/>
              <a:t>  </a:t>
            </a:r>
            <a:r>
              <a:rPr lang="ja-JP" altLang="en-US" sz="8000"/>
              <a:t>青い　</a:t>
            </a:r>
            <a:r>
              <a:rPr lang="en-US" altLang="ja-JP" sz="8000"/>
              <a:t>   </a:t>
            </a:r>
            <a:r>
              <a:rPr lang="zh-CN" altLang="ja-JP" sz="8000"/>
              <a:t>藍色</a:t>
            </a:r>
            <a:r>
              <a:rPr lang="en-US" altLang="zh-CN" sz="8000"/>
              <a:t> a o i</a:t>
            </a:r>
            <a:r>
              <a:rPr lang="ja-JP" altLang="en-US" sz="8000"/>
              <a:t>　　</a:t>
            </a:r>
            <a:r>
              <a:rPr lang="ja-JP" altLang="en-US" sz="8000"/>
              <a:t>　</a:t>
            </a:r>
            <a:endParaRPr lang="ja-JP" altLang="en-US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/>
              <a:t>あ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en-US" altLang="ja-JP" sz="6600"/>
              <a:t>4</a:t>
            </a:r>
            <a:endParaRPr lang="en-US" altLang="ja-JP" sz="6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38375"/>
            <a:ext cx="10515600" cy="1325563"/>
          </a:xfrm>
        </p:spPr>
        <p:txBody>
          <a:bodyPr>
            <a:noAutofit/>
          </a:bodyPr>
          <a:p>
            <a:pPr algn="ctr"/>
            <a:r>
              <a:rPr lang="ja-JP" altLang="en-US" sz="8800"/>
              <a:t>か</a:t>
            </a:r>
            <a:r>
              <a:rPr lang="zh-CN" altLang="en-US" sz="8800"/>
              <a:t>行</a:t>
            </a:r>
            <a:endParaRPr lang="zh-CN" altLang="en-US" sz="8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6995"/>
            <a:ext cx="10515600" cy="1325563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かき　　柿　　</a:t>
            </a:r>
            <a:r>
              <a:rPr lang="en-US" altLang="ja-JP" sz="8000"/>
              <a:t>ka ki</a:t>
            </a:r>
            <a:r>
              <a:rPr lang="ja-JP" altLang="en-US" sz="8000"/>
              <a:t>　</a:t>
            </a:r>
            <a:endParaRPr lang="ja-JP" altLang="en-US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/>
              <a:t>か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ja-JP" altLang="en-US" sz="6600"/>
              <a:t>１</a:t>
            </a:r>
            <a:endParaRPr lang="ja-JP" altLang="en-US" sz="6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6995"/>
            <a:ext cx="10515600" cy="1325563"/>
          </a:xfrm>
        </p:spPr>
        <p:txBody>
          <a:bodyPr>
            <a:normAutofit fontScale="90000"/>
          </a:bodyPr>
          <a:p>
            <a:pPr algn="ctr"/>
            <a:r>
              <a:rPr lang="ja-JP" altLang="en-US" sz="8000"/>
              <a:t>あか　　赤　</a:t>
            </a:r>
            <a:r>
              <a:rPr lang="en-US" altLang="ja-JP" sz="8000"/>
              <a:t>   </a:t>
            </a:r>
            <a:r>
              <a:rPr lang="zh-CN" altLang="ja-JP" sz="8000"/>
              <a:t>紅</a:t>
            </a:r>
            <a:r>
              <a:rPr lang="ja-JP" altLang="en-US" sz="8000"/>
              <a:t>　</a:t>
            </a:r>
            <a:r>
              <a:rPr lang="en-US" altLang="ja-JP" sz="8000"/>
              <a:t> a ka</a:t>
            </a:r>
            <a:r>
              <a:rPr lang="ja-JP" altLang="en-US" sz="8000"/>
              <a:t>　</a:t>
            </a:r>
            <a:r>
              <a:rPr lang="ja-JP" altLang="en-US" sz="8000"/>
              <a:t>　</a:t>
            </a:r>
            <a:endParaRPr lang="ja-JP" altLang="en-US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/>
              <a:t>か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ja-JP" altLang="en-US" sz="6600"/>
              <a:t>２</a:t>
            </a:r>
            <a:endParaRPr lang="ja-JP" altLang="en-US" sz="6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</Words>
  <Application>WPS 演示</Application>
  <PresentationFormat>宽屏</PresentationFormat>
  <Paragraphs>103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Arial</vt:lpstr>
      <vt:lpstr>宋体</vt:lpstr>
      <vt:lpstr>Wingdings</vt:lpstr>
      <vt:lpstr>Arial Unicode MS</vt:lpstr>
      <vt:lpstr>Calibri</vt:lpstr>
      <vt:lpstr>微软雅黑</vt:lpstr>
      <vt:lpstr>MS PGothic</vt:lpstr>
      <vt:lpstr>PMingLiU-ExtB</vt:lpstr>
      <vt:lpstr>Nirmala UI Semilight</vt:lpstr>
      <vt:lpstr>等线</vt:lpstr>
      <vt:lpstr>Office 主题</vt:lpstr>
      <vt:lpstr>PowerPoint 演示文稿</vt:lpstr>
      <vt:lpstr>PowerPoint 演示文稿</vt:lpstr>
      <vt:lpstr>あ行</vt:lpstr>
      <vt:lpstr>あい　愛　</vt:lpstr>
      <vt:lpstr>いえ　 家　</vt:lpstr>
      <vt:lpstr>うえ　　上　</vt:lpstr>
      <vt:lpstr>あ行</vt:lpstr>
      <vt:lpstr>あおい　青い　藍色　　　</vt:lpstr>
      <vt:lpstr>かき　　柿　　　</vt:lpstr>
      <vt:lpstr>あか　　赤　   紅　　　</vt:lpstr>
      <vt:lpstr>あき  　秋　 a ki　　　　</vt:lpstr>
      <vt:lpstr>きく　  菊　　ki ku　　　</vt:lpstr>
      <vt:lpstr>いけ　池　　i ke</vt:lpstr>
      <vt:lpstr>か行</vt:lpstr>
      <vt:lpstr>こい　恋　ko i</vt:lpstr>
      <vt:lpstr>さけ　　酒　　sa ke</vt:lpstr>
      <vt:lpstr>しき　四季   shi ki</vt:lpstr>
      <vt:lpstr>　すし  寿司 su shi</vt:lpstr>
      <vt:lpstr>　あせ　　汗　　a se</vt:lpstr>
      <vt:lpstr>さ行</vt:lpstr>
      <vt:lpstr>うそ　　　嘘　　　u so</vt:lpstr>
      <vt:lpstr>うた　歌　　u ta</vt:lpstr>
      <vt:lpstr>した　下　　shi ta</vt:lpstr>
      <vt:lpstr>ちち　父　　ti ti</vt:lpstr>
      <vt:lpstr>ちち　父　　ti ti</vt:lpstr>
      <vt:lpstr>つき　月　tsu ki</vt:lpstr>
      <vt:lpstr>テスト　test　　te su 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github</cp:lastModifiedBy>
  <cp:revision>4</cp:revision>
  <dcterms:created xsi:type="dcterms:W3CDTF">2021-08-14T08:23:56Z</dcterms:created>
  <dcterms:modified xsi:type="dcterms:W3CDTF">2021-08-14T09:01:18Z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C4930EEAD7AE4D69A0B87793B6BD0EFF</vt:lpwstr>
  </property>
  <property fmtid="{D5CDD505-2E9C-101B-9397-08002B2CF9AE}" pid="3" name="KSOProductBuildVer">
    <vt:lpwstr>2052-11.1.0.10700</vt:lpwstr>
  </property>
</Properties>
</file>