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20" r:id="rId40"/>
    <p:sldId id="321" r:id="rId41"/>
    <p:sldId id="322" r:id="rId42"/>
    <p:sldId id="323" r:id="rId43"/>
    <p:sldId id="33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五十音学完</a:t>
            </a:r>
            <a:r>
              <a:rPr lang="en-US" altLang="zh-CN"/>
              <a:t> “</a:t>
            </a:r>
            <a:r>
              <a:rPr lang="zh-CN" altLang="en-US"/>
              <a:t>必</a:t>
            </a:r>
            <a:r>
              <a:rPr lang="en-US" altLang="zh-CN"/>
              <a:t>”</a:t>
            </a:r>
            <a:r>
              <a:rPr lang="zh-CN" altLang="en-US"/>
              <a:t>背单词</a:t>
            </a:r>
            <a:r>
              <a:rPr lang="en-US" altLang="zh-CN"/>
              <a:t> 02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分享者</a:t>
            </a:r>
            <a:r>
              <a:rPr lang="en-US" altLang="zh-CN"/>
              <a:t>: dollarkiller</a:t>
            </a:r>
            <a:endParaRPr lang="en-US" altLang="zh-CN"/>
          </a:p>
          <a:p>
            <a:r>
              <a:rPr lang="ja-JP" altLang="en-US"/>
              <a:t>私はドルキラーです</a:t>
            </a:r>
            <a:endParaRPr lang="ja-JP" altLang="en-US"/>
          </a:p>
          <a:p>
            <a:endParaRPr lang="ja-JP" altLang="en-US"/>
          </a:p>
          <a:p>
            <a:r>
              <a:rPr lang="zh-CN" altLang="ja-JP"/>
              <a:t>本节课</a:t>
            </a:r>
            <a:r>
              <a:rPr lang="en-US" altLang="zh-CN"/>
              <a:t>: </a:t>
            </a:r>
            <a:r>
              <a:rPr lang="ja-JP" altLang="en-US"/>
              <a:t>な　は　ま　や　ら　</a:t>
            </a:r>
            <a:r>
              <a:rPr lang="ja-JP" altLang="en-US"/>
              <a:t>わ　ん</a:t>
            </a:r>
            <a:endParaRPr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</a:t>
            </a:r>
            <a:r>
              <a:rPr lang="en-US" altLang="ja-JP" sz="8000"/>
              <a:t> </a:t>
            </a:r>
            <a:r>
              <a:rPr lang="ja-JP" altLang="en-US" sz="8000"/>
              <a:t>つの　</a:t>
            </a:r>
            <a:r>
              <a:rPr lang="ja-JP" altLang="en-US" sz="8000"/>
              <a:t>角　　</a:t>
            </a:r>
            <a:r>
              <a:rPr lang="en-US" altLang="ja-JP" sz="8000"/>
              <a:t>tsu no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08</a:t>
            </a:r>
            <a:endParaRPr lang="en-US" altLang="zh-CN" sz="6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は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はは　</a:t>
            </a:r>
            <a:r>
              <a:rPr lang="en-US" altLang="ja-JP" sz="8000"/>
              <a:t>  </a:t>
            </a:r>
            <a:r>
              <a:rPr lang="ja-JP" altLang="en-US" sz="8000"/>
              <a:t>母　　</a:t>
            </a:r>
            <a:r>
              <a:rPr lang="en-US" altLang="ja-JP" sz="8000"/>
              <a:t>ha ha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01</a:t>
            </a:r>
            <a:endParaRPr lang="en-US" altLang="zh-CN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はな　花</a:t>
            </a:r>
            <a:r>
              <a:rPr lang="ja-JP" altLang="en-US" sz="8000"/>
              <a:t>／鼻　　</a:t>
            </a:r>
            <a:r>
              <a:rPr lang="en-US" altLang="ja-JP" sz="8000"/>
              <a:t>ha na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02</a:t>
            </a:r>
            <a:endParaRPr lang="en-US" altLang="zh-CN"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はし　</a:t>
            </a:r>
            <a:r>
              <a:rPr lang="ja-JP" altLang="en-US" sz="8000"/>
              <a:t>橋　　</a:t>
            </a:r>
            <a:r>
              <a:rPr lang="en-US" altLang="ja-JP" sz="8000"/>
              <a:t>ha shi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ひと　</a:t>
            </a:r>
            <a:r>
              <a:rPr lang="ja-JP" altLang="en-US" sz="8000"/>
              <a:t>人　</a:t>
            </a:r>
            <a:r>
              <a:rPr lang="en-US" altLang="ja-JP" sz="8000"/>
              <a:t>hi to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ふく　服　</a:t>
            </a:r>
            <a:r>
              <a:rPr lang="en-US" sz="8000"/>
              <a:t>fu</a:t>
            </a:r>
            <a:r>
              <a:rPr lang="en-US" altLang="ja-JP" sz="8000"/>
              <a:t> ku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へた　</a:t>
            </a:r>
            <a:r>
              <a:rPr lang="ja-JP" altLang="en-US" sz="8000"/>
              <a:t>下手　</a:t>
            </a:r>
            <a:r>
              <a:rPr lang="en-US" sz="8000"/>
              <a:t>he ta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　ほお　</a:t>
            </a:r>
            <a:r>
              <a:rPr lang="ja-JP" altLang="en-US" sz="8000"/>
              <a:t>頬　</a:t>
            </a:r>
            <a:r>
              <a:rPr lang="en-US" sz="8000"/>
              <a:t>ho 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は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ま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en-US" sz="8800"/>
              <a:t>な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いま　</a:t>
            </a:r>
            <a:r>
              <a:rPr lang="en-US" altLang="ja-JP" sz="8000"/>
              <a:t> </a:t>
            </a:r>
            <a:r>
              <a:rPr lang="ja-JP" altLang="en-US" sz="8000"/>
              <a:t>今　</a:t>
            </a:r>
            <a:r>
              <a:rPr lang="en-US" altLang="ja-JP" sz="8000"/>
              <a:t>  i ma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01</a:t>
            </a:r>
            <a:endParaRPr lang="en-US" altLang="zh-CN" sz="6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うま　　馬　　</a:t>
            </a:r>
            <a:r>
              <a:rPr lang="en-US" sz="8000"/>
              <a:t>u ma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みみ　</a:t>
            </a:r>
            <a:r>
              <a:rPr lang="en-US" altLang="ja-JP" sz="8000"/>
              <a:t> </a:t>
            </a:r>
            <a:r>
              <a:rPr lang="ja-JP" altLang="en-US" sz="8000"/>
              <a:t>耳　　</a:t>
            </a:r>
            <a:r>
              <a:rPr lang="en-US" altLang="ja-JP" sz="8000"/>
              <a:t>mi mi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うみ　</a:t>
            </a:r>
            <a:r>
              <a:rPr lang="en-US" altLang="ja-JP" sz="8000"/>
              <a:t> </a:t>
            </a:r>
            <a:r>
              <a:rPr lang="ja-JP" altLang="en-US" sz="8000"/>
              <a:t>海　</a:t>
            </a:r>
            <a:r>
              <a:rPr lang="en-US" altLang="ja-JP" sz="8000"/>
              <a:t> u mi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ハム　火腿</a:t>
            </a:r>
            <a:r>
              <a:rPr lang="en-US" altLang="ja-JP" sz="8000"/>
              <a:t>  ha mu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あめ　雨　</a:t>
            </a:r>
            <a:r>
              <a:rPr lang="en-US" altLang="ja-JP" sz="8000"/>
              <a:t>a me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もの　物　</a:t>
            </a:r>
            <a:r>
              <a:rPr lang="en-US" altLang="ja-JP" sz="8000"/>
              <a:t>mo no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ま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や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やま　　山　　</a:t>
            </a:r>
            <a:r>
              <a:rPr lang="en-US" altLang="ja-JP" sz="8000"/>
              <a:t>ya ma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01</a:t>
            </a:r>
            <a:endParaRPr lang="en-US" altLang="zh-CN" sz="6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やくそく　約束　</a:t>
            </a:r>
            <a:br>
              <a:rPr lang="ja-JP" altLang="en-US" sz="8000"/>
            </a:br>
            <a:r>
              <a:rPr lang="en-US" altLang="ja-JP" sz="8000"/>
              <a:t>ya ku so ku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02</a:t>
            </a:r>
            <a:endParaRPr lang="en-US" altLang="zh-CN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いぬ　犬</a:t>
            </a:r>
            <a:r>
              <a:rPr lang="en-US" altLang="ja-JP" sz="8000"/>
              <a:t> i nu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01</a:t>
            </a:r>
            <a:endParaRPr lang="en-US" altLang="zh-CN" sz="6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やすみ　休み　</a:t>
            </a:r>
            <a:r>
              <a:rPr lang="en-US" altLang="ja-JP" sz="8000"/>
              <a:t>ya su mi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03</a:t>
            </a:r>
            <a:endParaRPr lang="en-US" altLang="zh-CN" sz="6600"/>
          </a:p>
        </p:txBody>
      </p:sp>
      <p:sp>
        <p:nvSpPr>
          <p:cNvPr id="3" name="文本框 2"/>
          <p:cNvSpPr txBox="1"/>
          <p:nvPr/>
        </p:nvSpPr>
        <p:spPr>
          <a:xfrm>
            <a:off x="4065270" y="4386580"/>
            <a:ext cx="459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3600"/>
              <a:t>おやすみ　</a:t>
            </a:r>
            <a:r>
              <a:rPr lang="en-US" altLang="ja-JP" sz="3600"/>
              <a:t> </a:t>
            </a:r>
            <a:r>
              <a:rPr lang="zh-CN" altLang="en-US" sz="3600"/>
              <a:t>晚安</a:t>
            </a:r>
            <a:endParaRPr lang="zh-CN" altLang="en-US"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ゆめ　夢　</a:t>
            </a:r>
            <a:r>
              <a:rPr lang="en-US" altLang="ja-JP" sz="8000"/>
              <a:t>yu me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04</a:t>
            </a:r>
            <a:endParaRPr lang="en-US" altLang="zh-CN" sz="6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ふゆ　冬　</a:t>
            </a:r>
            <a:r>
              <a:rPr lang="en-US" altLang="ja-JP" sz="8000"/>
              <a:t>fu yu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05</a:t>
            </a:r>
            <a:endParaRPr lang="en-US" altLang="zh-CN" sz="6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よやく　予約　</a:t>
            </a:r>
            <a:r>
              <a:rPr lang="en-US" altLang="ja-JP" sz="8000"/>
              <a:t>yo ya ku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や</a:t>
            </a:r>
            <a:r>
              <a:rPr lang="zh-CN" altLang="en-US" sz="6600"/>
              <a:t>行：</a:t>
            </a:r>
            <a:r>
              <a:rPr lang="en-US" altLang="zh-CN" sz="6600"/>
              <a:t> 06</a:t>
            </a:r>
            <a:endParaRPr lang="en-US" altLang="zh-CN" sz="6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ら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さくら　桜　</a:t>
            </a:r>
            <a:r>
              <a:rPr lang="en-US" altLang="ja-JP" sz="8000"/>
              <a:t>sa ku ra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くもり　曇り　</a:t>
            </a:r>
            <a:r>
              <a:rPr lang="en-US" altLang="ja-JP" sz="8000"/>
              <a:t>ku mo ri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とり　鳥　</a:t>
            </a:r>
            <a:r>
              <a:rPr lang="en-US" altLang="ja-JP" sz="8000"/>
              <a:t>to ri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はる　春　</a:t>
            </a:r>
            <a:r>
              <a:rPr lang="en-US" altLang="ja-JP" sz="8000"/>
              <a:t>ha ru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よる　夜　</a:t>
            </a:r>
            <a:r>
              <a:rPr lang="en-US" altLang="ja-JP" sz="8000"/>
              <a:t>yo ru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ねこ　猫</a:t>
            </a:r>
            <a:r>
              <a:rPr lang="en-US" altLang="ja-JP" sz="8000"/>
              <a:t> ne ko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02</a:t>
            </a:r>
            <a:endParaRPr lang="en-US" altLang="zh-CN" sz="6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はれ　晴れ　</a:t>
            </a:r>
            <a:r>
              <a:rPr lang="en-US" altLang="ja-JP" sz="8000"/>
              <a:t>ha re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ふろ　風呂　</a:t>
            </a:r>
            <a:r>
              <a:rPr lang="en-US" altLang="ja-JP" sz="8000"/>
              <a:t>fu ro </a:t>
            </a:r>
            <a:r>
              <a:rPr lang="zh-CN" altLang="ja-JP" sz="6000"/>
              <a:t>浴缸</a:t>
            </a:r>
            <a:r>
              <a:rPr lang="en-US" altLang="zh-CN" sz="6000"/>
              <a:t>/</a:t>
            </a:r>
            <a:r>
              <a:rPr lang="zh-CN" altLang="en-US" sz="6000"/>
              <a:t>浴盆</a:t>
            </a:r>
            <a:endParaRPr lang="zh-CN" altLang="en-US" sz="6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Autofit/>
          </a:bodyPr>
          <a:p>
            <a:pPr algn="ctr"/>
            <a:r>
              <a:rPr lang="ja-JP" altLang="en-US" sz="8800"/>
              <a:t>エロ　情色</a:t>
            </a:r>
            <a:r>
              <a:rPr lang="en-US" altLang="ja-JP" sz="8800"/>
              <a:t> e ro</a:t>
            </a:r>
            <a:endParaRPr lang="en-US" altLang="ja-JP" sz="88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ら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8</a:t>
            </a:r>
            <a:endParaRPr lang="en-US" altLang="ja-JP" sz="6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わ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かわいい　可愛　</a:t>
            </a:r>
            <a:br>
              <a:rPr lang="ja-JP" altLang="en-US" sz="8000"/>
            </a:br>
            <a:r>
              <a:rPr lang="en-US" altLang="ja-JP" sz="8000"/>
              <a:t>ka wa i i</a:t>
            </a:r>
            <a:r>
              <a:rPr lang="ja-JP" altLang="en-US" sz="8000"/>
              <a:t>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わ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わたし　私　</a:t>
            </a:r>
            <a:r>
              <a:rPr lang="en-US" altLang="ja-JP" sz="8000"/>
              <a:t>wa ta shi   </a:t>
            </a:r>
            <a:r>
              <a:rPr lang="zh-CN" altLang="ja-JP" sz="8000"/>
              <a:t>我</a:t>
            </a:r>
            <a:endParaRPr lang="zh-CN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わ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かわ　川　</a:t>
            </a:r>
            <a:r>
              <a:rPr lang="en-US" altLang="ja-JP" sz="8000"/>
              <a:t>ka wa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わ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en-US" altLang="ja-JP" sz="6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712450" cy="3001645"/>
          </a:xfrm>
        </p:spPr>
        <p:txBody>
          <a:bodyPr>
            <a:noAutofit/>
          </a:bodyPr>
          <a:p>
            <a:pPr algn="ctr"/>
            <a:r>
              <a:rPr lang="ja-JP" altLang="en-US"/>
              <a:t>おさけをのむ</a:t>
            </a:r>
            <a:r>
              <a:rPr lang="en-US" altLang="ja-JP"/>
              <a:t> </a:t>
            </a:r>
            <a:r>
              <a:rPr lang="ja-JP" altLang="en-US"/>
              <a:t>　</a:t>
            </a:r>
            <a:r>
              <a:rPr lang="ja-JP" altLang="zh-CN">
                <a:sym typeface="+mn-ea"/>
              </a:rPr>
              <a:t>酒を飲む</a:t>
            </a:r>
            <a:r>
              <a:rPr lang="ja-JP" altLang="en-US"/>
              <a:t>　</a:t>
            </a:r>
            <a:r>
              <a:rPr lang="en-US" altLang="ja-JP"/>
              <a:t>o sa ke wo no mu</a:t>
            </a:r>
            <a:br>
              <a:rPr lang="en-US" altLang="ja-JP"/>
            </a:br>
            <a:br>
              <a:rPr lang="ja-JP" altLang="en-US"/>
            </a:br>
            <a:r>
              <a:rPr lang="ja-JP" altLang="en-US"/>
              <a:t>おさけ　</a:t>
            </a:r>
            <a:r>
              <a:rPr lang="ja-JP" altLang="en-US"/>
              <a:t>酒　</a:t>
            </a:r>
            <a:br>
              <a:rPr lang="ja-JP" altLang="en-US"/>
            </a:br>
            <a:r>
              <a:rPr lang="ja-JP" altLang="en-US"/>
              <a:t>を</a:t>
            </a:r>
            <a:r>
              <a:rPr lang="en-US" altLang="ja-JP"/>
              <a:t>    </a:t>
            </a:r>
            <a:r>
              <a:rPr lang="zh-CN" altLang="en-US"/>
              <a:t>助词</a:t>
            </a:r>
            <a:br>
              <a:rPr lang="ja-JP" altLang="en-US"/>
            </a:br>
            <a:r>
              <a:rPr lang="ja-JP" altLang="en-US"/>
              <a:t>のむ　</a:t>
            </a:r>
            <a:r>
              <a:rPr lang="en-US" altLang="ja-JP"/>
              <a:t> </a:t>
            </a:r>
            <a:r>
              <a:rPr lang="zh-CN" altLang="en-US"/>
              <a:t>喝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わ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837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ん</a:t>
            </a:r>
            <a:r>
              <a:rPr lang="zh-CN" altLang="en-US" sz="8800"/>
              <a:t>行</a:t>
            </a:r>
            <a:endParaRPr lang="zh-CN" altLang="en-US" sz="8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>
                <a:sym typeface="+mn-ea"/>
              </a:rPr>
              <a:t>しんかんせん　新幹線</a:t>
            </a:r>
            <a:br>
              <a:rPr lang="ja-JP" altLang="en-US" sz="8000">
                <a:sym typeface="+mn-ea"/>
              </a:rPr>
            </a:br>
            <a:r>
              <a:rPr lang="en-US" altLang="ja-JP" sz="8000">
                <a:sym typeface="+mn-ea"/>
              </a:rPr>
              <a:t>shi nn ka nn se nn</a:t>
            </a:r>
            <a:endParaRPr lang="en-US" altLang="ja-JP" sz="800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zh-CN" sz="6600"/>
              <a:t>ん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のり</a:t>
            </a:r>
            <a:r>
              <a:rPr lang="en-US" altLang="ja-JP" sz="8000"/>
              <a:t>   海苔</a:t>
            </a:r>
            <a:r>
              <a:rPr lang="ja-JP" altLang="en-US" sz="8000"/>
              <a:t>　</a:t>
            </a:r>
            <a:r>
              <a:rPr lang="en-US" altLang="ja-JP" sz="8000"/>
              <a:t> no ri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03</a:t>
            </a:r>
            <a:endParaRPr lang="en-US" altLang="zh-CN" sz="6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>
                <a:sym typeface="+mn-ea"/>
              </a:rPr>
              <a:t>ワイン　</a:t>
            </a:r>
            <a:r>
              <a:rPr lang="en-US" altLang="ja-JP" sz="8000">
                <a:sym typeface="+mn-ea"/>
              </a:rPr>
              <a:t>wine/</a:t>
            </a:r>
            <a:r>
              <a:rPr lang="zh-CN" altLang="en-US" sz="8000">
                <a:sym typeface="+mn-ea"/>
              </a:rPr>
              <a:t>红酒</a:t>
            </a:r>
            <a:r>
              <a:rPr lang="en-US" altLang="zh-CN" sz="8000">
                <a:sym typeface="+mn-ea"/>
              </a:rPr>
              <a:t> </a:t>
            </a:r>
            <a:br>
              <a:rPr lang="en-US" altLang="zh-CN" sz="8000">
                <a:sym typeface="+mn-ea"/>
              </a:rPr>
            </a:br>
            <a:r>
              <a:rPr lang="en-US" altLang="zh-CN" sz="8000">
                <a:sym typeface="+mn-ea"/>
              </a:rPr>
              <a:t>wa i nn</a:t>
            </a:r>
            <a:r>
              <a:rPr lang="ja-JP" altLang="en-US" sz="8000">
                <a:sym typeface="+mn-ea"/>
              </a:rPr>
              <a:t>　</a:t>
            </a:r>
            <a:endParaRPr lang="ja-JP" altLang="en-US" sz="800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zh-CN" sz="6600"/>
              <a:t>ん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zh-CN" altLang="en-US" sz="8000">
                <a:sym typeface="+mn-ea"/>
              </a:rPr>
              <a:t>ありがとうございます</a:t>
            </a:r>
            <a:br>
              <a:rPr lang="zh-CN" altLang="en-US" sz="8000">
                <a:sym typeface="+mn-ea"/>
              </a:rPr>
            </a:br>
            <a:br>
              <a:rPr lang="zh-CN" altLang="en-US" sz="8000">
                <a:sym typeface="+mn-ea"/>
              </a:rPr>
            </a:br>
            <a:r>
              <a:rPr lang="zh-CN" altLang="en-US" sz="8000">
                <a:sym typeface="+mn-ea"/>
              </a:rPr>
              <a:t>五十音基础单词</a:t>
            </a:r>
            <a:r>
              <a:rPr lang="en-US" altLang="zh-CN" sz="8000">
                <a:sym typeface="+mn-ea"/>
              </a:rPr>
              <a:t> </a:t>
            </a:r>
            <a:r>
              <a:rPr lang="zh-CN" altLang="en-US" sz="8000">
                <a:sym typeface="+mn-ea"/>
              </a:rPr>
              <a:t>完</a:t>
            </a:r>
            <a:endParaRPr lang="zh-CN" altLang="en-US" sz="800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ja-JP"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なつ　</a:t>
            </a:r>
            <a:r>
              <a:rPr lang="ja-JP" altLang="en-US" sz="8000"/>
              <a:t>夏　</a:t>
            </a:r>
            <a:r>
              <a:rPr lang="en-US" altLang="ja-JP" sz="8000"/>
              <a:t> na tsu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04</a:t>
            </a:r>
            <a:endParaRPr lang="en-US" altLang="zh-CN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にし　</a:t>
            </a:r>
            <a:r>
              <a:rPr lang="en-US" altLang="ja-JP" sz="8000"/>
              <a:t>  </a:t>
            </a:r>
            <a:r>
              <a:rPr lang="ja-JP" altLang="en-US" sz="8000"/>
              <a:t>西　　</a:t>
            </a:r>
            <a:r>
              <a:rPr lang="en-US" altLang="ja-JP" sz="8000"/>
              <a:t>ni shi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05</a:t>
            </a:r>
            <a:endParaRPr lang="en-US" altLang="zh-CN" sz="6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</a:t>
            </a:r>
            <a:r>
              <a:rPr lang="en-US" altLang="ja-JP" sz="8000"/>
              <a:t>  </a:t>
            </a:r>
            <a:r>
              <a:rPr lang="ja-JP" altLang="en-US" sz="8000"/>
              <a:t>あに　　</a:t>
            </a:r>
            <a:r>
              <a:rPr lang="ja-JP" altLang="en-US" sz="8000"/>
              <a:t>兄　　</a:t>
            </a:r>
            <a:r>
              <a:rPr lang="en-US" altLang="ja-JP" sz="8000"/>
              <a:t>a ni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06</a:t>
            </a:r>
            <a:endParaRPr lang="en-US" altLang="zh-CN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26995"/>
            <a:ext cx="10515600" cy="1325563"/>
          </a:xfrm>
        </p:spPr>
        <p:txBody>
          <a:bodyPr/>
          <a:p>
            <a:pPr algn="ctr"/>
            <a:r>
              <a:rPr lang="ja-JP" altLang="en-US" sz="8000"/>
              <a:t>　</a:t>
            </a:r>
            <a:r>
              <a:rPr lang="en-US" altLang="ja-JP" sz="8000"/>
              <a:t>  </a:t>
            </a:r>
            <a:r>
              <a:rPr lang="ja-JP" altLang="en-US" sz="8000"/>
              <a:t>あね　　</a:t>
            </a:r>
            <a:r>
              <a:rPr lang="ja-JP" altLang="en-US" sz="8000"/>
              <a:t>姉　　</a:t>
            </a:r>
            <a:r>
              <a:rPr lang="en-US" altLang="ja-JP" sz="8000"/>
              <a:t>a ne</a:t>
            </a:r>
            <a:r>
              <a:rPr lang="ja-JP" altLang="en-US" sz="8000"/>
              <a:t>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な</a:t>
            </a:r>
            <a:r>
              <a:rPr lang="zh-CN" altLang="en-US" sz="6600"/>
              <a:t>行：</a:t>
            </a:r>
            <a:r>
              <a:rPr lang="en-US" altLang="zh-CN" sz="6600"/>
              <a:t> 07</a:t>
            </a:r>
            <a:endParaRPr lang="en-US" altLang="zh-CN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>宽屏</PresentationFormat>
  <Paragraphs>193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Calibri</vt:lpstr>
      <vt:lpstr>MS PGothic</vt:lpstr>
      <vt:lpstr>Arial Unicode MS</vt:lpstr>
      <vt:lpstr>Office 主题</vt:lpstr>
      <vt:lpstr>五十音学完 “必”背单词</vt:lpstr>
      <vt:lpstr>あ行</vt:lpstr>
      <vt:lpstr>あい　愛　a i</vt:lpstr>
      <vt:lpstr>いぬ　犬 i nu　</vt:lpstr>
      <vt:lpstr>　ねこ　猫 ne ko　</vt:lpstr>
      <vt:lpstr>　のり   海苔　 no ri　</vt:lpstr>
      <vt:lpstr>にし　  西　　ni shi　</vt:lpstr>
      <vt:lpstr>にし　  西　　ni shi　</vt:lpstr>
      <vt:lpstr>　  あに　　兄　　a ni　</vt:lpstr>
      <vt:lpstr>　  あね　　姉　　a ne　</vt:lpstr>
      <vt:lpstr>な行</vt:lpstr>
      <vt:lpstr>いぬ　犬 i nu　</vt:lpstr>
      <vt:lpstr>はは　  母　　ha ha　</vt:lpstr>
      <vt:lpstr>はな　花／鼻　　ha na　</vt:lpstr>
      <vt:lpstr>はし　橋　　ha shi　</vt:lpstr>
      <vt:lpstr>ひと　人　hi to　</vt:lpstr>
      <vt:lpstr>ふく　服　fu ku</vt:lpstr>
      <vt:lpstr>へた　下手　he ta</vt:lpstr>
      <vt:lpstr>な行</vt:lpstr>
      <vt:lpstr>はは　  母　　ha ha　</vt:lpstr>
      <vt:lpstr>いま　 今　  i ma　</vt:lpstr>
      <vt:lpstr>うま　　馬　　u ma　</vt:lpstr>
      <vt:lpstr>みみ　 耳　　mi mi　</vt:lpstr>
      <vt:lpstr>うみ　 海　 u mi　</vt:lpstr>
      <vt:lpstr>ハム　火腿  ha mu　</vt:lpstr>
      <vt:lpstr>あめ　雨　a me</vt:lpstr>
      <vt:lpstr>ま行</vt:lpstr>
      <vt:lpstr>いま　 今　  i ma　</vt:lpstr>
      <vt:lpstr>やま　　山　　ya ma</vt:lpstr>
      <vt:lpstr>やくそく　約束　 ya ku so ku</vt:lpstr>
      <vt:lpstr>やすみ　休み　ya su mi</vt:lpstr>
      <vt:lpstr>ゆめ　夢　u me</vt:lpstr>
      <vt:lpstr>ゆめ　夢　u me</vt:lpstr>
      <vt:lpstr>や行</vt:lpstr>
      <vt:lpstr>やすみ　休み　ya su mi</vt:lpstr>
      <vt:lpstr>さくら　桜　sa ku ra</vt:lpstr>
      <vt:lpstr>くもり　曇り　ku mo ri</vt:lpstr>
      <vt:lpstr>とり　鳥　to ri</vt:lpstr>
      <vt:lpstr>はる　春　ha ru</vt:lpstr>
      <vt:lpstr>よる　夜　yo ru</vt:lpstr>
      <vt:lpstr>はれ　晴れ　ha re</vt:lpstr>
      <vt:lpstr>ふろ　風呂　fu ro 浴缸/浴盆</vt:lpstr>
      <vt:lpstr>ら行</vt:lpstr>
      <vt:lpstr>よる　夜　yo ru</vt:lpstr>
      <vt:lpstr>かわいい　可愛　 ka wa i i　</vt:lpstr>
      <vt:lpstr>わたし　私　wa ta shi   我</vt:lpstr>
      <vt:lpstr>かわ　川　ka wa</vt:lpstr>
      <vt:lpstr>わ行</vt:lpstr>
      <vt:lpstr>かわ　川　ka wa</vt:lpstr>
      <vt:lpstr>しんかんせん　新幹線 shi nn ka nn se nn</vt:lpstr>
      <vt:lpstr>ワイン　wine/红酒  wa i nn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9</cp:revision>
  <dcterms:created xsi:type="dcterms:W3CDTF">2021-08-14T08:23:00Z</dcterms:created>
  <dcterms:modified xsi:type="dcterms:W3CDTF">2021-08-15T06:08:27Z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C4930EEAD7AE4D69A0B87793B6BD0EFF</vt:lpwstr>
  </property>
  <property fmtid="{D5CDD505-2E9C-101B-9397-08002B2CF9AE}" pid="3" name="KSOProductBuildVer">
    <vt:lpwstr>2052-11.1.0.10700</vt:lpwstr>
  </property>
</Properties>
</file>