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浊音和鼻浊音、拗音、长音、促音</a:t>
            </a:r>
            <a:r>
              <a:rPr lang="en-US" altLang="zh-CN"/>
              <a:t> </a:t>
            </a:r>
            <a:r>
              <a:rPr lang="zh-CN" altLang="en-US"/>
              <a:t>单词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分享人</a:t>
            </a:r>
            <a:r>
              <a:rPr lang="en-US" altLang="zh-CN"/>
              <a:t>: Dollarkillerx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251904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zh-CN" sz="8800"/>
              <a:t>ざ</a:t>
            </a:r>
            <a:r>
              <a:rPr lang="zh-CN" altLang="en-US" sz="8800"/>
              <a:t>行</a:t>
            </a:r>
            <a:endParaRPr lang="zh-CN" altLang="en-US" sz="8800"/>
          </a:p>
        </p:txBody>
      </p:sp>
      <p:sp>
        <p:nvSpPr>
          <p:cNvPr id="4" name="文本框 3"/>
          <p:cNvSpPr txBox="1"/>
          <p:nvPr/>
        </p:nvSpPr>
        <p:spPr>
          <a:xfrm>
            <a:off x="4277360" y="4182745"/>
            <a:ext cx="4142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zh-CN" sz="3200"/>
              <a:t>ざじずぜぞ</a:t>
            </a:r>
            <a:endParaRPr lang="ja-JP" altLang="zh-CN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ざせき　</a:t>
            </a:r>
            <a:r>
              <a:rPr lang="ja-JP" altLang="en-US" sz="8000"/>
              <a:t>座席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ざ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１</a:t>
            </a:r>
            <a:endParaRPr lang="ja-JP" altLang="en-US" sz="6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ふじさん　</a:t>
            </a:r>
            <a:r>
              <a:rPr lang="ja-JP" altLang="en-US" sz="8000"/>
              <a:t>富士山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ざ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２</a:t>
            </a:r>
            <a:endParaRPr lang="ja-JP" altLang="en-US" sz="6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ちず　</a:t>
            </a:r>
            <a:r>
              <a:rPr lang="ja-JP" altLang="en-US" sz="8000"/>
              <a:t>地図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ざ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３</a:t>
            </a:r>
            <a:endParaRPr lang="ja-JP" altLang="en-US" sz="6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ぜんご　</a:t>
            </a:r>
            <a:r>
              <a:rPr lang="ja-JP" altLang="en-US" sz="8000"/>
              <a:t>前後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ざ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ぞくご　</a:t>
            </a:r>
            <a:r>
              <a:rPr lang="ja-JP" altLang="en-US" sz="8000"/>
              <a:t>俗語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ざ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5</a:t>
            </a:r>
            <a:endParaRPr lang="en-US" altLang="ja-JP" sz="6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251904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zh-CN" sz="8800"/>
              <a:t>だ</a:t>
            </a:r>
            <a:r>
              <a:rPr lang="zh-CN" altLang="en-US" sz="8800"/>
              <a:t>行</a:t>
            </a:r>
            <a:endParaRPr lang="zh-CN" altLang="en-US" sz="8800"/>
          </a:p>
        </p:txBody>
      </p:sp>
      <p:sp>
        <p:nvSpPr>
          <p:cNvPr id="4" name="文本框 3"/>
          <p:cNvSpPr txBox="1"/>
          <p:nvPr/>
        </p:nvSpPr>
        <p:spPr>
          <a:xfrm>
            <a:off x="4277360" y="4182745"/>
            <a:ext cx="4142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zh-CN" sz="3200"/>
              <a:t>だぢづでど</a:t>
            </a:r>
            <a:endParaRPr lang="ja-JP" altLang="zh-CN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だいがく　</a:t>
            </a:r>
            <a:r>
              <a:rPr lang="ja-JP" altLang="en-US" sz="8000"/>
              <a:t>大学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だ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１</a:t>
            </a:r>
            <a:endParaRPr lang="ja-JP" altLang="en-US" sz="6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でんわ　</a:t>
            </a:r>
            <a:r>
              <a:rPr lang="ja-JP" altLang="en-US" sz="8000"/>
              <a:t>電話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だ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２</a:t>
            </a:r>
            <a:endParaRPr lang="ja-JP" altLang="en-US" sz="6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まど　窓　</a:t>
            </a:r>
            <a:r>
              <a:rPr lang="zh-CN" altLang="ja-JP" sz="8000"/>
              <a:t>窗户</a:t>
            </a:r>
            <a:endParaRPr lang="zh-CN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だ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3</a:t>
            </a:r>
            <a:endParaRPr lang="ja-JP" altLang="en-US"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251904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zh-CN" sz="8800"/>
              <a:t>が</a:t>
            </a:r>
            <a:r>
              <a:rPr lang="zh-CN" altLang="en-US" sz="8800"/>
              <a:t>行</a:t>
            </a:r>
            <a:endParaRPr lang="zh-CN" altLang="en-US" sz="8800"/>
          </a:p>
        </p:txBody>
      </p:sp>
      <p:sp>
        <p:nvSpPr>
          <p:cNvPr id="4" name="文本框 3"/>
          <p:cNvSpPr txBox="1"/>
          <p:nvPr/>
        </p:nvSpPr>
        <p:spPr>
          <a:xfrm>
            <a:off x="4277360" y="4182745"/>
            <a:ext cx="4142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zh-CN" sz="3200"/>
              <a:t>がぎぐげご</a:t>
            </a:r>
            <a:endParaRPr lang="ja-JP" altLang="zh-CN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ドア　</a:t>
            </a:r>
            <a:r>
              <a:rPr lang="ja-JP" altLang="en-US" sz="8000"/>
              <a:t>🚪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だ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ドア　</a:t>
            </a:r>
            <a:r>
              <a:rPr lang="ja-JP" altLang="en-US" sz="8000"/>
              <a:t>🚪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だ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5</a:t>
            </a:r>
            <a:endParaRPr lang="en-US" altLang="ja-JP" sz="6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251904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zh-CN" sz="8800"/>
              <a:t>ば</a:t>
            </a:r>
            <a:r>
              <a:rPr lang="zh-CN" altLang="en-US" sz="8800"/>
              <a:t>行</a:t>
            </a:r>
            <a:endParaRPr lang="zh-CN" altLang="en-US" sz="8800"/>
          </a:p>
        </p:txBody>
      </p:sp>
      <p:sp>
        <p:nvSpPr>
          <p:cNvPr id="4" name="文本框 3"/>
          <p:cNvSpPr txBox="1"/>
          <p:nvPr/>
        </p:nvSpPr>
        <p:spPr>
          <a:xfrm>
            <a:off x="4277360" y="4182745"/>
            <a:ext cx="4142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zh-CN" sz="3200"/>
              <a:t>ばびぶべぼ</a:t>
            </a:r>
            <a:endParaRPr lang="ja-JP" altLang="zh-CN"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いちば　</a:t>
            </a:r>
            <a:r>
              <a:rPr lang="ja-JP" altLang="en-US" sz="8000"/>
              <a:t>市場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ば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１</a:t>
            </a:r>
            <a:endParaRPr lang="ja-JP" altLang="en-US" sz="6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バス　🚌　</a:t>
            </a:r>
            <a:r>
              <a:rPr lang="ja-JP" altLang="en-US" sz="8000"/>
              <a:t>🚍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ば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２</a:t>
            </a:r>
            <a:endParaRPr lang="ja-JP" altLang="en-US" sz="6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わさび　</a:t>
            </a:r>
            <a:r>
              <a:rPr lang="ja-JP" altLang="en-US" sz="8000"/>
              <a:t>山葵　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ば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３</a:t>
            </a:r>
            <a:endParaRPr lang="ja-JP" altLang="en-US" sz="6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ビザ　</a:t>
            </a:r>
            <a:r>
              <a:rPr lang="en-US" altLang="ja-JP" sz="8000"/>
              <a:t>簽證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ば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ぶた　</a:t>
            </a:r>
            <a:r>
              <a:rPr lang="ja-JP" altLang="en-US" sz="8000"/>
              <a:t>豚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ば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5</a:t>
            </a:r>
            <a:endParaRPr lang="en-US" altLang="ja-JP" sz="6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べんり　</a:t>
            </a:r>
            <a:r>
              <a:rPr lang="ja-JP" altLang="en-US" sz="8000"/>
              <a:t>便利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ば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6</a:t>
            </a:r>
            <a:endParaRPr lang="en-US" altLang="ja-JP" sz="6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まんがぼん　漫画本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ば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7</a:t>
            </a:r>
            <a:endParaRPr lang="en-US" altLang="ja-JP"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がいこく　外国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が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１</a:t>
            </a:r>
            <a:endParaRPr lang="ja-JP" altLang="en-US" sz="6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3925" y="2519045"/>
            <a:ext cx="10515600" cy="1325563"/>
          </a:xfrm>
        </p:spPr>
        <p:txBody>
          <a:bodyPr>
            <a:noAutofit/>
          </a:bodyPr>
          <a:p>
            <a:pPr algn="ctr"/>
            <a:r>
              <a:rPr lang="ja-JP" altLang="zh-CN" sz="8800"/>
              <a:t>ぱ</a:t>
            </a:r>
            <a:r>
              <a:rPr lang="zh-CN" altLang="en-US" sz="8800"/>
              <a:t>行</a:t>
            </a:r>
            <a:endParaRPr lang="zh-CN" altLang="en-US" sz="8800"/>
          </a:p>
        </p:txBody>
      </p:sp>
      <p:sp>
        <p:nvSpPr>
          <p:cNvPr id="4" name="文本框 3"/>
          <p:cNvSpPr txBox="1"/>
          <p:nvPr/>
        </p:nvSpPr>
        <p:spPr>
          <a:xfrm>
            <a:off x="4277360" y="4182745"/>
            <a:ext cx="4142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zh-CN" sz="3200"/>
              <a:t>ぱぴぷぺぽ</a:t>
            </a:r>
            <a:endParaRPr lang="ja-JP" altLang="zh-CN"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パン　　　</a:t>
            </a:r>
            <a:r>
              <a:rPr lang="ja-JP" altLang="en-US" sz="8000"/>
              <a:t>麺麭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ぱ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１</a:t>
            </a:r>
            <a:endParaRPr lang="ja-JP" altLang="en-US" sz="6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パンダ　</a:t>
            </a:r>
            <a:r>
              <a:rPr lang="ja-JP" altLang="en-US" sz="8000"/>
              <a:t>🐼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ぱ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２</a:t>
            </a:r>
            <a:endParaRPr lang="ja-JP" altLang="en-US" sz="6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ピザ　</a:t>
            </a:r>
            <a:r>
              <a:rPr lang="ja-JP" altLang="en-US" sz="8000"/>
              <a:t>🍕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ぱ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３</a:t>
            </a:r>
            <a:endParaRPr lang="ja-JP" altLang="en-US" sz="6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ピンポン　</a:t>
            </a:r>
            <a:r>
              <a:rPr lang="ja-JP" altLang="en-US" sz="8000"/>
              <a:t>🏓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ぱ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 fontScale="90000"/>
          </a:bodyPr>
          <a:p>
            <a:pPr algn="ctr"/>
            <a:r>
              <a:rPr lang="ja-JP" altLang="en-US" sz="8000"/>
              <a:t>プロ　</a:t>
            </a:r>
            <a:r>
              <a:rPr lang="zh-CN" altLang="ja-JP" sz="8000"/>
              <a:t>專業</a:t>
            </a:r>
            <a:r>
              <a:rPr lang="en-US" altLang="ja-JP" sz="8000"/>
              <a:t>pro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ぱ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4</a:t>
            </a:r>
            <a:endParaRPr lang="en-US" altLang="ja-JP" sz="6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ぺん　🖊　</a:t>
            </a:r>
            <a:endParaRPr lang="en-US" altLang="ja-JP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ぱ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5</a:t>
            </a:r>
            <a:endParaRPr lang="en-US" altLang="ja-JP" sz="6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ポスト　</a:t>
            </a:r>
            <a:r>
              <a:rPr lang="ja-JP" altLang="en-US" sz="8000"/>
              <a:t>📬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ぱ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6</a:t>
            </a:r>
            <a:endParaRPr lang="en-US" altLang="ja-JP" sz="6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ぎんこう　</a:t>
            </a:r>
            <a:r>
              <a:rPr lang="ja-JP" altLang="en-US" sz="8000"/>
              <a:t>銀行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が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2</a:t>
            </a:r>
            <a:endParaRPr lang="en-US" altLang="ja-JP" sz="6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ぎし　</a:t>
            </a:r>
            <a:r>
              <a:rPr lang="ja-JP" altLang="en-US" sz="8000"/>
              <a:t>技師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が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３</a:t>
            </a:r>
            <a:endParaRPr lang="ja-JP" altLang="en-US" sz="6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かぐ　</a:t>
            </a:r>
            <a:r>
              <a:rPr lang="ja-JP" altLang="en-US" sz="8000"/>
              <a:t>家具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が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ja-JP" altLang="en-US" sz="6600"/>
              <a:t>４</a:t>
            </a:r>
            <a:endParaRPr lang="ja-JP" altLang="en-US" sz="6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げんき　</a:t>
            </a:r>
            <a:r>
              <a:rPr lang="ja-JP" altLang="en-US" sz="8000"/>
              <a:t>元気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が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5</a:t>
            </a:r>
            <a:endParaRPr lang="en-US" altLang="ja-JP" sz="6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ごはん　　</a:t>
            </a:r>
            <a:r>
              <a:rPr lang="ja-JP" altLang="en-US" sz="8000"/>
              <a:t>御飯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が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6</a:t>
            </a:r>
            <a:endParaRPr lang="en-US" altLang="ja-JP" sz="6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09215"/>
            <a:ext cx="10515600" cy="1362710"/>
          </a:xfrm>
        </p:spPr>
        <p:txBody>
          <a:bodyPr>
            <a:normAutofit/>
          </a:bodyPr>
          <a:p>
            <a:pPr algn="ctr"/>
            <a:r>
              <a:rPr lang="ja-JP" altLang="en-US" sz="8000"/>
              <a:t>りんご　リンゴ　</a:t>
            </a:r>
            <a:r>
              <a:rPr lang="ja-JP" altLang="en-US" sz="8000"/>
              <a:t>🍎</a:t>
            </a:r>
            <a:endParaRPr lang="ja-JP" altLang="en-US" sz="80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87045" y="469900"/>
            <a:ext cx="4593590" cy="916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6600">
                <a:sym typeface="+mn-ea"/>
              </a:rPr>
              <a:t>が</a:t>
            </a:r>
            <a:r>
              <a:rPr lang="zh-CN" altLang="en-US" sz="6600"/>
              <a:t>行：</a:t>
            </a:r>
            <a:r>
              <a:rPr lang="en-US" altLang="zh-CN" sz="6600"/>
              <a:t> 0</a:t>
            </a:r>
            <a:r>
              <a:rPr lang="en-US" altLang="ja-JP" sz="6600"/>
              <a:t>7</a:t>
            </a:r>
            <a:endParaRPr lang="en-US" altLang="ja-JP"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WPS 演示</Application>
  <PresentationFormat>宽屏</PresentationFormat>
  <Paragraphs>148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Calibri</vt:lpstr>
      <vt:lpstr>Arial Unicode MS</vt:lpstr>
      <vt:lpstr>MS PGothic</vt:lpstr>
      <vt:lpstr>Office 主题</vt:lpstr>
      <vt:lpstr>浊音和鼻浊音、拗音、长音、促音 单词学习</vt:lpstr>
      <vt:lpstr>が行</vt:lpstr>
      <vt:lpstr>がいこく　外国　</vt:lpstr>
      <vt:lpstr>ぎんこう　銀行</vt:lpstr>
      <vt:lpstr>ぎし　技師</vt:lpstr>
      <vt:lpstr>かぐ　家具</vt:lpstr>
      <vt:lpstr>げんき　元気</vt:lpstr>
      <vt:lpstr>ごはん　　御飯</vt:lpstr>
      <vt:lpstr>りんご　リンゴ　🍎</vt:lpstr>
      <vt:lpstr>ざ行</vt:lpstr>
      <vt:lpstr>ざせき　座席</vt:lpstr>
      <vt:lpstr>ふじさん　富士山</vt:lpstr>
      <vt:lpstr>ちず　地図</vt:lpstr>
      <vt:lpstr>ぜんご　前後</vt:lpstr>
      <vt:lpstr>ぞくご　俗語</vt:lpstr>
      <vt:lpstr>ざ行</vt:lpstr>
      <vt:lpstr>ぞくご　俗語</vt:lpstr>
      <vt:lpstr>だいがく　大学</vt:lpstr>
      <vt:lpstr>でんわ　電話</vt:lpstr>
      <vt:lpstr>まど　窓　窗户</vt:lpstr>
      <vt:lpstr>ドア　🚪</vt:lpstr>
      <vt:lpstr>だ行</vt:lpstr>
      <vt:lpstr>ドア　🚪</vt:lpstr>
      <vt:lpstr>いちば　市場</vt:lpstr>
      <vt:lpstr>バス　🚌　🚍</vt:lpstr>
      <vt:lpstr>わさび　山葵　</vt:lpstr>
      <vt:lpstr>ビザ　簽證</vt:lpstr>
      <vt:lpstr>ぶた　豚</vt:lpstr>
      <vt:lpstr>べんり　便利</vt:lpstr>
      <vt:lpstr>ば行</vt:lpstr>
      <vt:lpstr>いちば　市場</vt:lpstr>
      <vt:lpstr>パン　　　麺麭</vt:lpstr>
      <vt:lpstr>パンダ　🐼</vt:lpstr>
      <vt:lpstr>ピザ　🍕</vt:lpstr>
      <vt:lpstr>ピンポン　🏓</vt:lpstr>
      <vt:lpstr>プロ　專業pro</vt:lpstr>
      <vt:lpstr>ぺん　🖊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github</cp:lastModifiedBy>
  <cp:revision>9</cp:revision>
  <dcterms:created xsi:type="dcterms:W3CDTF">2021-08-16T14:24:00Z</dcterms:created>
  <dcterms:modified xsi:type="dcterms:W3CDTF">2021-08-17T15:10:49Z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8C3564B0943B49FF8FF74F98DDB59C44</vt:lpwstr>
  </property>
  <property fmtid="{D5CDD505-2E9C-101B-9397-08002B2CF9AE}" pid="3" name="KSOProductBuildVer">
    <vt:lpwstr>2052-11.1.0.10700</vt:lpwstr>
  </property>
</Properties>
</file>