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thub" initials="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ja-JP" altLang="en-US"/>
              <a:t>部屋に机</a:t>
            </a:r>
            <a:r>
              <a:rPr lang="ja-JP" altLang="en-US"/>
              <a:t>といす</a:t>
            </a:r>
            <a:r>
              <a:rPr lang="ja-JP" altLang="en-US"/>
              <a:t>があります</a:t>
            </a:r>
            <a:endParaRPr lang="ja-JP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ja-JP" sz="4800"/>
              <a:t>Dollarkiller</a:t>
            </a:r>
            <a:endParaRPr lang="en-US" altLang="ja-JP" sz="4800"/>
          </a:p>
          <a:p>
            <a:r>
              <a:rPr lang="ja-JP" altLang="en-US" sz="4800"/>
              <a:t>第四課</a:t>
            </a:r>
            <a:endParaRPr lang="ja-JP" altLang="en-US"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0820"/>
            <a:ext cx="10515600" cy="1325563"/>
          </a:xfrm>
        </p:spPr>
        <p:txBody>
          <a:bodyPr/>
          <a:p>
            <a:r>
              <a:rPr lang="zh-CN" altLang="ja-JP"/>
              <a:t>基本对话</a:t>
            </a:r>
            <a:r>
              <a:rPr lang="ja-JP" altLang="en-US"/>
              <a:t>Ｂ</a:t>
            </a:r>
            <a:endParaRPr lang="ja-JP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4615"/>
            <a:ext cx="11181715" cy="549338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ja-JP" altLang="zh-CN" sz="2400"/>
              <a:t>きょう　しつ　</a:t>
            </a:r>
            <a:r>
              <a:rPr lang="ja-JP" altLang="zh-CN" sz="2400"/>
              <a:t>だれ　　　　</a:t>
            </a:r>
            <a:endParaRPr lang="ja-JP" altLang="zh-CN" sz="3200"/>
          </a:p>
          <a:p>
            <a:pPr marL="0" indent="0">
              <a:buNone/>
            </a:pPr>
            <a:r>
              <a:rPr lang="ja-JP" altLang="zh-CN" sz="3200"/>
              <a:t>教室に　</a:t>
            </a:r>
            <a:r>
              <a:rPr lang="ja-JP" altLang="zh-CN" sz="3200"/>
              <a:t>誰も　いません</a:t>
            </a:r>
            <a:endParaRPr lang="ja-JP" altLang="zh-CN" sz="3200"/>
          </a:p>
          <a:p>
            <a:pPr marL="0" indent="0">
              <a:buNone/>
            </a:pPr>
            <a:r>
              <a:rPr lang="ja-JP" altLang="zh-CN" sz="2400"/>
              <a:t>れい　ぞう　こ　</a:t>
            </a:r>
            <a:endParaRPr lang="ja-JP" altLang="zh-CN" sz="2400"/>
          </a:p>
          <a:p>
            <a:pPr marL="0" indent="0">
              <a:buNone/>
            </a:pPr>
            <a:r>
              <a:rPr lang="ja-JP" altLang="zh-CN" sz="3200"/>
              <a:t>冷蔵庫に　何も　ありません</a:t>
            </a:r>
            <a:endParaRPr lang="ja-JP" altLang="zh-CN" sz="3200"/>
          </a:p>
          <a:p>
            <a:pPr marL="0" indent="0">
              <a:buNone/>
            </a:pPr>
            <a:endParaRPr lang="ja-JP" altLang="zh-CN" sz="3200"/>
          </a:p>
          <a:p>
            <a:pPr marL="0" indent="0">
              <a:buNone/>
            </a:pPr>
            <a:r>
              <a:rPr lang="ja-JP" altLang="zh-CN" sz="3200"/>
              <a:t>　　　　　　　</a:t>
            </a:r>
            <a:r>
              <a:rPr lang="ja-JP" altLang="zh-CN" sz="2400"/>
              <a:t>いえ</a:t>
            </a:r>
            <a:endParaRPr lang="ja-JP" altLang="zh-CN" sz="3200"/>
          </a:p>
          <a:p>
            <a:pPr marL="0" indent="0">
              <a:buNone/>
            </a:pPr>
            <a:r>
              <a:rPr lang="ja-JP" altLang="zh-CN" sz="3200"/>
              <a:t>小野さんの家は　どこに　ありますか</a:t>
            </a:r>
            <a:endParaRPr lang="ja-JP" altLang="zh-CN" sz="3200"/>
          </a:p>
          <a:p>
            <a:pPr marL="0" indent="0">
              <a:buNone/>
            </a:pPr>
            <a:r>
              <a:rPr lang="ja-JP" altLang="zh-CN" sz="3200"/>
              <a:t>横浜に　あります</a:t>
            </a:r>
            <a:endParaRPr lang="ja-JP" altLang="zh-CN" sz="3200"/>
          </a:p>
          <a:p>
            <a:pPr marL="0" indent="0">
              <a:buNone/>
            </a:pPr>
            <a:endParaRPr lang="ja-JP" altLang="zh-CN" sz="3200"/>
          </a:p>
          <a:p>
            <a:pPr marL="0" indent="0">
              <a:buNone/>
            </a:pPr>
            <a:r>
              <a:rPr lang="ja-JP" altLang="zh-CN" sz="3200"/>
              <a:t>あそこに　犬が　いますれ　　ええ、</a:t>
            </a:r>
            <a:r>
              <a:rPr lang="ja-JP" altLang="zh-CN" sz="3200"/>
              <a:t>私の犬です</a:t>
            </a:r>
            <a:endParaRPr lang="ja-JP" altLang="zh-CN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02235"/>
            <a:ext cx="10515600" cy="1325563"/>
          </a:xfrm>
        </p:spPr>
        <p:txBody>
          <a:bodyPr/>
          <a:p>
            <a:r>
              <a:rPr lang="zh-CN" altLang="en-US"/>
              <a:t>本课</a:t>
            </a:r>
            <a:r>
              <a:rPr lang="zh-CN" altLang="en-US"/>
              <a:t>语法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8115"/>
            <a:ext cx="10515600" cy="4351338"/>
          </a:xfrm>
        </p:spPr>
        <p:txBody>
          <a:bodyPr>
            <a:noAutofit/>
          </a:bodyPr>
          <a:p>
            <a:r>
              <a:rPr lang="en-US" altLang="zh-CN" sz="3200"/>
              <a:t>1. </a:t>
            </a:r>
            <a:r>
              <a:rPr lang="zh-CN" altLang="en-US" sz="3200"/>
              <a:t>标识事物存在的句型</a:t>
            </a:r>
            <a:endParaRPr lang="zh-CN" altLang="en-US" sz="3200"/>
          </a:p>
          <a:p>
            <a:pPr marL="0" indent="0">
              <a:buNone/>
            </a:pPr>
            <a:r>
              <a:rPr lang="ja-JP" altLang="zh-CN" sz="2400"/>
              <a:t>　　　　　な　ば　しょ　　　　　　　な　　もの　　ひと</a:t>
            </a:r>
            <a:endParaRPr lang="zh-CN" altLang="en-US" sz="3200"/>
          </a:p>
          <a:p>
            <a:pPr marL="457200" lvl="1" indent="0">
              <a:buNone/>
            </a:pPr>
            <a:r>
              <a:rPr lang="ja-JP" altLang="zh-CN" sz="2800"/>
              <a:t>　「名　（場所）」　　に　「名　（物・人）」　が</a:t>
            </a:r>
            <a:endParaRPr lang="ja-JP" altLang="zh-CN" sz="2800"/>
          </a:p>
          <a:p>
            <a:pPr marL="457200" lvl="1" indent="0">
              <a:buNone/>
            </a:pPr>
            <a:r>
              <a:rPr lang="ja-JP" altLang="zh-CN" sz="2800"/>
              <a:t>　あります（物）　　・　　います（人）</a:t>
            </a:r>
            <a:endParaRPr lang="ja-JP" altLang="zh-CN" sz="2800"/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chemeClr val="tx1"/>
                </a:solidFill>
              </a:rPr>
              <a:t>2. </a:t>
            </a:r>
            <a:r>
              <a:rPr lang="zh-CN" altLang="en-US" sz="3200">
                <a:solidFill>
                  <a:schemeClr val="tx1"/>
                </a:solidFill>
              </a:rPr>
              <a:t>标识事物所处位置的句型</a:t>
            </a:r>
            <a:endParaRPr lang="zh-CN" altLang="en-US" sz="3200">
              <a:solidFill>
                <a:schemeClr val="tx1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ja-JP" altLang="en-US" sz="2800">
                <a:solidFill>
                  <a:schemeClr val="tx1"/>
                </a:solidFill>
              </a:rPr>
              <a:t>　</a:t>
            </a:r>
            <a:r>
              <a:rPr lang="ja-JP" altLang="zh-CN" sz="2800">
                <a:solidFill>
                  <a:schemeClr val="tx1"/>
                </a:solidFill>
              </a:rPr>
              <a:t>「名　（物・人）」　は　　「名　（場所）」　に</a:t>
            </a:r>
            <a:endParaRPr lang="ja-JP" altLang="zh-CN" sz="2800">
              <a:solidFill>
                <a:schemeClr val="tx1"/>
              </a:solidFill>
            </a:endParaRPr>
          </a:p>
          <a:p>
            <a:pPr marL="0" lvl="1" indent="0">
              <a:buFont typeface="Arial" panose="020B0604020202020204" pitchFamily="34" charset="0"/>
              <a:buNone/>
            </a:pPr>
            <a:r>
              <a:rPr lang="ja-JP" altLang="zh-CN" sz="2800">
                <a:sym typeface="+mn-ea"/>
              </a:rPr>
              <a:t>　　　あります（物）　　・　　います（人）</a:t>
            </a:r>
            <a:endParaRPr lang="ja-JP" altLang="zh-CN" sz="2800"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ja-JP" altLang="en-US">
                <a:sym typeface="+mn-ea"/>
              </a:rPr>
              <a:t>３</a:t>
            </a:r>
            <a:r>
              <a:rPr lang="en-US" altLang="zh-CN">
                <a:sym typeface="+mn-ea"/>
              </a:rPr>
              <a:t>. </a:t>
            </a:r>
            <a:r>
              <a:rPr lang="zh-CN" altLang="en-US">
                <a:sym typeface="+mn-ea"/>
              </a:rPr>
              <a:t>标识并列的助词</a:t>
            </a:r>
            <a:r>
              <a:rPr lang="en-US" altLang="zh-CN">
                <a:sym typeface="+mn-ea"/>
              </a:rPr>
              <a:t>“</a:t>
            </a:r>
            <a:r>
              <a:rPr lang="ja-JP" altLang="en-US">
                <a:sym typeface="+mn-ea"/>
              </a:rPr>
              <a:t>と</a:t>
            </a:r>
            <a:r>
              <a:rPr lang="en-US" altLang="zh-CN">
                <a:sym typeface="+mn-ea"/>
              </a:rPr>
              <a:t>” </a:t>
            </a:r>
            <a:r>
              <a:rPr lang="ja-JP" altLang="en-US">
                <a:sym typeface="+mn-ea"/>
              </a:rPr>
              <a:t>　</a:t>
            </a:r>
            <a:endParaRPr lang="ja-JP" altLang="en-US"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ja-JP">
                <a:sym typeface="+mn-ea"/>
              </a:rPr>
              <a:t>4. </a:t>
            </a:r>
            <a:r>
              <a:rPr lang="zh-CN" altLang="en-US">
                <a:sym typeface="+mn-ea"/>
              </a:rPr>
              <a:t>确认</a:t>
            </a:r>
            <a:r>
              <a:rPr lang="en-US" altLang="zh-CN">
                <a:sym typeface="+mn-ea"/>
              </a:rPr>
              <a:t>  “</a:t>
            </a:r>
            <a:r>
              <a:rPr lang="ja-JP" altLang="en-US">
                <a:sym typeface="+mn-ea"/>
              </a:rPr>
              <a:t>ね</a:t>
            </a:r>
            <a:r>
              <a:rPr lang="en-US" altLang="zh-CN">
                <a:sym typeface="+mn-ea"/>
              </a:rPr>
              <a:t>”</a:t>
            </a:r>
            <a:endParaRPr lang="ja-JP" altLang="en-US"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5. </a:t>
            </a:r>
            <a:r>
              <a:rPr lang="zh-CN" altLang="en-US">
                <a:sym typeface="+mn-ea"/>
              </a:rPr>
              <a:t>表示全面否定的助词</a:t>
            </a:r>
            <a:r>
              <a:rPr lang="en-US" altLang="zh-CN">
                <a:sym typeface="+mn-ea"/>
              </a:rPr>
              <a:t>“</a:t>
            </a:r>
            <a:r>
              <a:rPr lang="ja-JP" altLang="en-US">
                <a:sym typeface="+mn-ea"/>
              </a:rPr>
              <a:t>も</a:t>
            </a:r>
            <a:r>
              <a:rPr lang="en-US" altLang="zh-CN">
                <a:sym typeface="+mn-ea"/>
              </a:rPr>
              <a:t>”</a:t>
            </a:r>
            <a:endParaRPr lang="ja-JP" altLang="en-US">
              <a:sym typeface="+mn-ea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ja-JP">
                <a:sym typeface="+mn-ea"/>
              </a:rPr>
              <a:t>	</a:t>
            </a:r>
            <a:endParaRPr lang="en-US" altLang="ja-JP">
              <a:solidFill>
                <a:schemeClr val="tx1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altLang="ja-JP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0820"/>
            <a:ext cx="10515600" cy="1325563"/>
          </a:xfrm>
        </p:spPr>
        <p:txBody>
          <a:bodyPr/>
          <a:p>
            <a:r>
              <a:rPr lang="zh-CN" altLang="en-US"/>
              <a:t>单词训练</a:t>
            </a:r>
            <a:r>
              <a:rPr lang="ja-JP" altLang="zh-CN"/>
              <a:t>１</a:t>
            </a:r>
            <a:endParaRPr lang="ja-JP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4615"/>
            <a:ext cx="11181715" cy="549338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ja-JP" altLang="zh-CN"/>
              <a:t>へや　　　にわ　　　いえ　　うち　　　　　いま　　　れい　ぞう　こ</a:t>
            </a:r>
            <a:endParaRPr lang="ja-JP" altLang="zh-CN"/>
          </a:p>
          <a:p>
            <a:pPr marL="0" indent="0">
              <a:buNone/>
            </a:pPr>
            <a:r>
              <a:rPr lang="ja-JP" altLang="zh-CN"/>
              <a:t>部屋　　　　庭　　　　家　　私の家　　　　居間　　　冷　蔵　庫</a:t>
            </a:r>
            <a:endParaRPr lang="ja-JP" altLang="zh-CN"/>
          </a:p>
          <a:p>
            <a:pPr marL="0" indent="0">
              <a:buNone/>
            </a:pPr>
            <a:endParaRPr lang="ja-JP" altLang="zh-CN"/>
          </a:p>
          <a:p>
            <a:pPr marL="0" indent="0">
              <a:buNone/>
            </a:pPr>
            <a:r>
              <a:rPr lang="ja-JP" altLang="zh-CN"/>
              <a:t>かべ　　　スイッチ　　　ほん　だな　　ベッド　　ねこ　　　いぬ　　はこ</a:t>
            </a:r>
            <a:endParaRPr lang="ja-JP" altLang="zh-CN"/>
          </a:p>
          <a:p>
            <a:pPr marL="0" indent="0">
              <a:buNone/>
            </a:pPr>
            <a:r>
              <a:rPr lang="ja-JP" altLang="zh-CN"/>
              <a:t>　壁　　　　</a:t>
            </a:r>
            <a:r>
              <a:rPr lang="en-US" altLang="ja-JP"/>
              <a:t>switch</a:t>
            </a:r>
            <a:r>
              <a:rPr lang="ja-JP" altLang="en-US"/>
              <a:t>　　　　本　棚　　　　</a:t>
            </a:r>
            <a:r>
              <a:rPr lang="en-US" altLang="ja-JP"/>
              <a:t>bed</a:t>
            </a:r>
            <a:r>
              <a:rPr lang="ja-JP" altLang="en-US"/>
              <a:t>🛏　　　猫　　　　犬　　　箱</a:t>
            </a: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r>
              <a:rPr lang="ja-JP" altLang="en-US"/>
              <a:t>め　がね　　　　ビデオ　　　サッカーボール　　ビール　　　　ウイスキー　　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眼　鏡　　　　　　</a:t>
            </a:r>
            <a:r>
              <a:rPr lang="en-US" altLang="ja-JP"/>
              <a:t>video</a:t>
            </a:r>
            <a:r>
              <a:rPr lang="ja-JP" altLang="en-US"/>
              <a:t>　　　　　⚽　</a:t>
            </a:r>
            <a:r>
              <a:rPr lang="en-US" altLang="ja-JP"/>
              <a:t>soccer</a:t>
            </a:r>
            <a:r>
              <a:rPr lang="ja-JP" altLang="en-US"/>
              <a:t>　　　　</a:t>
            </a:r>
            <a:r>
              <a:rPr lang="en-US" altLang="ja-JP"/>
              <a:t>beer</a:t>
            </a:r>
            <a:r>
              <a:rPr lang="ja-JP" altLang="en-US"/>
              <a:t>🍺　　　　　</a:t>
            </a:r>
            <a:r>
              <a:rPr lang="en-US" altLang="ja-JP"/>
              <a:t>whisky</a:t>
            </a:r>
            <a:endParaRPr lang="en-US" altLang="ja-JP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ja-JP" altLang="en-US"/>
              <a:t>こ　ども　　　きょう　だい　　りょう　しん　　いもうと　　おとこのひと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子　供　　　　兄　弟　　　　　　両　親　　　　　　妹　　　　　男の人</a:t>
            </a: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660900" y="415290"/>
            <a:ext cx="6362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 sz="2800"/>
              <a:t>御社の犬　お前も犬　　俺も犬</a:t>
            </a:r>
            <a:endParaRPr lang="ja-JP" altLang="zh-CN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0820"/>
            <a:ext cx="10515600" cy="1325563"/>
          </a:xfrm>
        </p:spPr>
        <p:txBody>
          <a:bodyPr/>
          <a:p>
            <a:r>
              <a:rPr lang="zh-CN" altLang="en-US"/>
              <a:t>单词训练</a:t>
            </a:r>
            <a:r>
              <a:rPr lang="ja-JP" altLang="zh-CN"/>
              <a:t>２</a:t>
            </a:r>
            <a:endParaRPr lang="ja-JP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4615"/>
            <a:ext cx="11181715" cy="549338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ja-JP" altLang="en-US"/>
              <a:t>おんなのひと　　せい　と　　　うえ　　　そと　　　なか　　した　　　</a:t>
            </a:r>
            <a:r>
              <a:rPr lang="ja-JP" altLang="en-US"/>
              <a:t>まえ　　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　女の人　　　　生　徒　　　　上　　　　外　　　　中　　　　下　　　　</a:t>
            </a:r>
            <a:r>
              <a:rPr lang="ja-JP" altLang="en-US"/>
              <a:t>前</a:t>
            </a: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r>
              <a:rPr lang="ja-JP" altLang="en-US"/>
              <a:t>うしろ　　ちかく　　しゅう　へん　　　となり　　ば　しょ　　</a:t>
            </a:r>
            <a:r>
              <a:rPr lang="ja-JP" altLang="en-US"/>
              <a:t>きょう　しつ　　　　　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後ろ　　　近く　　　　周　辺　　　　　　隣　　　　場　所　　　</a:t>
            </a:r>
            <a:r>
              <a:rPr lang="ja-JP" altLang="en-US"/>
              <a:t>教　室</a:t>
            </a: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r>
              <a:rPr lang="ja-JP" altLang="en-US"/>
              <a:t>かい　ぎ　しつ　　と　しょ　しつ　　こう　えん　　はな　や　　　</a:t>
            </a:r>
            <a:r>
              <a:rPr lang="ja-JP" altLang="en-US"/>
              <a:t>ばい　てん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会　議　室　　　　　図　書　室　　　公　園　　　　花　屋　　　　　</a:t>
            </a:r>
            <a:r>
              <a:rPr lang="ja-JP" altLang="en-US"/>
              <a:t>売　店</a:t>
            </a: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r>
              <a:rPr lang="ja-JP" altLang="en-US"/>
              <a:t>えき　　　ち　か　てつ　　き　　　ひとり　ぐ　</a:t>
            </a:r>
            <a:r>
              <a:rPr lang="ja-JP" altLang="en-US"/>
              <a:t>らし　　　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駅　　　　地　下　鉄　　　木　　　一人　暮　らし</a:t>
            </a:r>
            <a:endParaRPr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0820"/>
            <a:ext cx="10515600" cy="1325563"/>
          </a:xfrm>
        </p:spPr>
        <p:txBody>
          <a:bodyPr/>
          <a:p>
            <a:r>
              <a:rPr lang="zh-CN" altLang="en-US"/>
              <a:t>单词训练</a:t>
            </a:r>
            <a:r>
              <a:rPr lang="ja-JP" altLang="zh-CN"/>
              <a:t>３</a:t>
            </a:r>
            <a:endParaRPr lang="ja-JP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4615"/>
            <a:ext cx="11181715" cy="549338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ja-JP" altLang="en-US"/>
              <a:t>あります　　います　　ええと　　よこ　はま　　　　</a:t>
            </a:r>
            <a:r>
              <a:rPr lang="ja-JP" altLang="en-US"/>
              <a:t>な　ご　や　　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　　　　　　　　　　　　　　　　　　　横　浜　　　　　　</a:t>
            </a:r>
            <a:r>
              <a:rPr lang="ja-JP" altLang="en-US"/>
              <a:t>名古屋　　　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おお　さか　　ジェー　アール　　ご～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大　阪　　　　　　　</a:t>
            </a:r>
            <a:r>
              <a:rPr lang="ja-JP" altLang="en-US"/>
              <a:t>Ｊ　Ｒ</a:t>
            </a:r>
            <a:endParaRPr lang="ja-JP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0820"/>
            <a:ext cx="10515600" cy="1325563"/>
          </a:xfrm>
        </p:spPr>
        <p:txBody>
          <a:bodyPr/>
          <a:p>
            <a:r>
              <a:rPr lang="zh-CN" altLang="en-US"/>
              <a:t>基础句型</a:t>
            </a:r>
            <a:endParaRPr lang="ja-JP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4615"/>
            <a:ext cx="11181715" cy="549338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ja-JP" altLang="en-US"/>
              <a:t>へや　　　つくえ　　　</a:t>
            </a:r>
            <a:r>
              <a:rPr lang="ja-JP" altLang="en-US"/>
              <a:t>いす</a:t>
            </a:r>
            <a:endParaRPr lang="ja-JP" altLang="en-US"/>
          </a:p>
          <a:p>
            <a:pPr marL="0" indent="0">
              <a:buNone/>
            </a:pPr>
            <a:r>
              <a:rPr lang="ja-JP" altLang="en-US" sz="3200"/>
              <a:t>部屋　に　机　と　椅子が　あります　　「何」　</a:t>
            </a:r>
            <a:r>
              <a:rPr lang="zh-CN" altLang="en-US" sz="3200"/>
              <a:t>有</a:t>
            </a:r>
            <a:r>
              <a:rPr lang="en-US" altLang="zh-CN" sz="3200"/>
              <a:t>  </a:t>
            </a:r>
            <a:r>
              <a:rPr lang="ja-JP" altLang="en-US" sz="3200">
                <a:sym typeface="+mn-ea"/>
              </a:rPr>
              <a:t>「何」</a:t>
            </a:r>
            <a:endParaRPr lang="ja-JP" altLang="en-US" sz="3200"/>
          </a:p>
          <a:p>
            <a:pPr marL="0" indent="0">
              <a:buNone/>
            </a:pPr>
            <a:r>
              <a:rPr lang="ja-JP" altLang="en-US" sz="2400"/>
              <a:t>　</a:t>
            </a:r>
            <a:endParaRPr lang="ja-JP" altLang="en-US" sz="2400"/>
          </a:p>
          <a:p>
            <a:pPr marL="0" indent="0">
              <a:buNone/>
            </a:pPr>
            <a:r>
              <a:rPr lang="ja-JP" altLang="en-US" sz="3200"/>
              <a:t>机の上　に　猫が　います</a:t>
            </a:r>
            <a:r>
              <a:rPr lang="en-US" altLang="ja-JP" sz="3200"/>
              <a:t>             </a:t>
            </a:r>
            <a:endParaRPr lang="ja-JP" altLang="en-US" sz="3200"/>
          </a:p>
          <a:p>
            <a:pPr marL="0" indent="0">
              <a:buNone/>
            </a:pPr>
            <a:r>
              <a:rPr lang="ja-JP" altLang="en-US" sz="2400"/>
              <a:t>ばい　てん</a:t>
            </a:r>
            <a:r>
              <a:rPr lang="ja-JP" altLang="en-US" sz="3200"/>
              <a:t>　</a:t>
            </a:r>
            <a:r>
              <a:rPr lang="ja-JP" altLang="en-US" sz="2400"/>
              <a:t>えき　そと</a:t>
            </a:r>
            <a:endParaRPr lang="ja-JP" altLang="en-US" sz="3200"/>
          </a:p>
          <a:p>
            <a:pPr marL="0" indent="0">
              <a:buNone/>
            </a:pPr>
            <a:r>
              <a:rPr lang="ja-JP" altLang="en-US" sz="3200"/>
              <a:t>売店　は　駅の外に　あります</a:t>
            </a:r>
            <a:r>
              <a:rPr lang="en-US" altLang="ja-JP" sz="3200"/>
              <a:t>                </a:t>
            </a:r>
            <a:r>
              <a:rPr lang="ja-JP" altLang="en-US" sz="3200">
                <a:sym typeface="+mn-ea"/>
              </a:rPr>
              <a:t>「何」　</a:t>
            </a:r>
            <a:r>
              <a:rPr lang="zh-CN" altLang="ja-JP" sz="3200">
                <a:sym typeface="+mn-ea"/>
              </a:rPr>
              <a:t>在</a:t>
            </a:r>
            <a:r>
              <a:rPr lang="en-US" altLang="zh-CN" sz="3200">
                <a:sym typeface="+mn-ea"/>
              </a:rPr>
              <a:t>  </a:t>
            </a:r>
            <a:r>
              <a:rPr lang="ja-JP" altLang="en-US" sz="3200">
                <a:sym typeface="+mn-ea"/>
              </a:rPr>
              <a:t>「何」</a:t>
            </a:r>
            <a:endParaRPr lang="ja-JP" altLang="en-US" sz="3200"/>
          </a:p>
          <a:p>
            <a:pPr marL="0" indent="0">
              <a:buNone/>
            </a:pPr>
            <a:r>
              <a:rPr lang="ja-JP" altLang="en-US" sz="2400"/>
              <a:t>よし　だ　　　　　　　にわ　　　</a:t>
            </a:r>
            <a:r>
              <a:rPr lang="ja-JP" altLang="en-US" sz="3200"/>
              <a:t>　　</a:t>
            </a:r>
            <a:endParaRPr lang="ja-JP" altLang="en-US" sz="3200"/>
          </a:p>
          <a:p>
            <a:pPr marL="0" indent="0">
              <a:buNone/>
            </a:pPr>
            <a:r>
              <a:rPr lang="ja-JP" altLang="en-US" sz="3200"/>
              <a:t>吉田さん　は　庭に　</a:t>
            </a:r>
            <a:r>
              <a:rPr lang="ja-JP" altLang="en-US" sz="3200"/>
              <a:t>あいます</a:t>
            </a:r>
            <a:endParaRPr lang="ja-JP" altLang="en-US" sz="3200"/>
          </a:p>
          <a:p>
            <a:pPr marL="0" indent="0">
              <a:buNone/>
            </a:pPr>
            <a:endParaRPr lang="ja-JP" altLang="en-US" sz="3200"/>
          </a:p>
          <a:p>
            <a:pPr marL="0" indent="0">
              <a:buNone/>
            </a:pPr>
            <a:r>
              <a:rPr lang="ja-JP" altLang="en-US" sz="3200"/>
              <a:t>部屋に　何が　あります</a:t>
            </a:r>
            <a:r>
              <a:rPr lang="en-US" altLang="ja-JP" sz="3200"/>
              <a:t>    </a:t>
            </a:r>
            <a:r>
              <a:rPr lang="zh-CN" altLang="en-US" sz="3200"/>
              <a:t>（房间里面有什么</a:t>
            </a:r>
            <a:r>
              <a:rPr lang="zh-CN" altLang="en-US" sz="3200"/>
              <a:t>东西吗）</a:t>
            </a:r>
            <a:endParaRPr lang="zh-CN" altLang="en-US"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0820"/>
            <a:ext cx="10515600" cy="1325563"/>
          </a:xfrm>
        </p:spPr>
        <p:txBody>
          <a:bodyPr/>
          <a:p>
            <a:r>
              <a:rPr lang="zh-CN" altLang="en-US"/>
              <a:t>基础句型</a:t>
            </a:r>
            <a:endParaRPr lang="ja-JP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4615"/>
            <a:ext cx="11181715" cy="549338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ja-JP" altLang="en-US">
                <a:sym typeface="+mn-ea"/>
              </a:rPr>
              <a:t>部屋に　何が　あります</a:t>
            </a:r>
            <a:r>
              <a:rPr lang="en-US" altLang="ja-JP">
                <a:sym typeface="+mn-ea"/>
              </a:rPr>
              <a:t>    </a:t>
            </a:r>
            <a:r>
              <a:rPr lang="zh-CN" altLang="en-US">
                <a:sym typeface="+mn-ea"/>
              </a:rPr>
              <a:t>（房间里面有什么东西吗）</a:t>
            </a:r>
            <a:endParaRPr lang="en-US" altLang="zh-CN" sz="3200"/>
          </a:p>
          <a:p>
            <a:pPr marL="0" indent="0">
              <a:buNone/>
            </a:pPr>
            <a:r>
              <a:rPr lang="ja-JP" altLang="en-US" sz="3200"/>
              <a:t>部屋に　机が　あります　</a:t>
            </a:r>
            <a:r>
              <a:rPr lang="en-US" altLang="zh-CN" sz="3200"/>
              <a:t>(</a:t>
            </a:r>
            <a:r>
              <a:rPr lang="zh-CN" altLang="ja-JP" sz="3200"/>
              <a:t>房间里有桌子</a:t>
            </a:r>
            <a:r>
              <a:rPr lang="en-US" altLang="zh-CN" sz="3200"/>
              <a:t>)</a:t>
            </a:r>
            <a:endParaRPr lang="en-US" altLang="zh-CN" sz="3200"/>
          </a:p>
          <a:p>
            <a:pPr marL="0" indent="0">
              <a:buNone/>
            </a:pPr>
            <a:r>
              <a:rPr lang="ja-JP" altLang="en-US" sz="3200"/>
              <a:t>部屋に　椅子が　あります　　　</a:t>
            </a:r>
            <a:endParaRPr lang="ja-JP" altLang="en-US" sz="3200"/>
          </a:p>
          <a:p>
            <a:pPr marL="0" indent="0">
              <a:buNone/>
            </a:pPr>
            <a:r>
              <a:rPr lang="ja-JP" altLang="zh-CN" sz="3200"/>
              <a:t>部屋に　テレビが　あります</a:t>
            </a:r>
            <a:endParaRPr lang="ja-JP" altLang="zh-CN" sz="3200"/>
          </a:p>
          <a:p>
            <a:pPr marL="0" indent="0">
              <a:buNone/>
            </a:pPr>
            <a:r>
              <a:rPr lang="ja-JP" altLang="zh-CN" sz="3200"/>
              <a:t>会議室に　だれが　いますか　　（</a:t>
            </a:r>
            <a:r>
              <a:rPr lang="zh-CN" altLang="ja-JP" sz="3200"/>
              <a:t>会议室里面有谁在吗</a:t>
            </a:r>
            <a:r>
              <a:rPr lang="ja-JP" altLang="zh-CN" sz="3200"/>
              <a:t>）</a:t>
            </a:r>
            <a:endParaRPr lang="ja-JP" altLang="zh-CN" sz="3200"/>
          </a:p>
          <a:p>
            <a:pPr marL="0" indent="0">
              <a:buNone/>
            </a:pPr>
            <a:r>
              <a:rPr lang="ja-JP" altLang="zh-CN" sz="3200"/>
              <a:t>会議室に　森さんが　います　　</a:t>
            </a:r>
            <a:r>
              <a:rPr lang="ja-JP" altLang="zh-CN" sz="3200">
                <a:sym typeface="+mn-ea"/>
              </a:rPr>
              <a:t>（</a:t>
            </a:r>
            <a:r>
              <a:rPr lang="zh-CN" altLang="ja-JP" sz="3200">
                <a:sym typeface="+mn-ea"/>
              </a:rPr>
              <a:t>会议室里面有森先生</a:t>
            </a:r>
            <a:r>
              <a:rPr lang="ja-JP" altLang="zh-CN" sz="3200">
                <a:sym typeface="+mn-ea"/>
              </a:rPr>
              <a:t>）</a:t>
            </a:r>
            <a:endParaRPr lang="ja-JP" altLang="zh-CN" sz="3200"/>
          </a:p>
          <a:p>
            <a:pPr marL="0" indent="0">
              <a:buNone/>
            </a:pPr>
            <a:r>
              <a:rPr lang="ja-JP" altLang="zh-CN" sz="3200"/>
              <a:t>教室に　だれが　いません　　　（</a:t>
            </a:r>
            <a:r>
              <a:rPr lang="zh-CN" altLang="zh-CN" sz="3200"/>
              <a:t>教室里谁都不在</a:t>
            </a:r>
            <a:r>
              <a:rPr lang="ja-JP" altLang="zh-CN" sz="3200"/>
              <a:t>）</a:t>
            </a:r>
            <a:endParaRPr lang="ja-JP" altLang="zh-CN" sz="3200"/>
          </a:p>
          <a:p>
            <a:pPr marL="0" indent="0">
              <a:buNone/>
            </a:pPr>
            <a:r>
              <a:rPr lang="ja-JP" altLang="zh-CN" sz="3200"/>
              <a:t>ここに　本が　あります</a:t>
            </a:r>
            <a:endParaRPr lang="ja-JP" altLang="zh-CN" sz="3200"/>
          </a:p>
          <a:p>
            <a:pPr marL="0" indent="0">
              <a:buNone/>
            </a:pPr>
            <a:r>
              <a:rPr lang="ja-JP" altLang="zh-CN" sz="3200"/>
              <a:t>庭に　何が　ありますか　　　　　</a:t>
            </a:r>
            <a:r>
              <a:rPr lang="ja-JP" altLang="zh-CN" sz="3200"/>
              <a:t>あそこに　だれが　いますか</a:t>
            </a:r>
            <a:endParaRPr lang="ja-JP" altLang="zh-CN" sz="3200"/>
          </a:p>
          <a:p>
            <a:pPr marL="0" indent="0">
              <a:buNone/>
            </a:pPr>
            <a:r>
              <a:rPr lang="ja-JP" altLang="zh-CN" sz="3200"/>
              <a:t>部屋に　猫が　います　　　　　　</a:t>
            </a:r>
            <a:r>
              <a:rPr lang="ja-JP" altLang="zh-CN" sz="3200"/>
              <a:t>公園に　子供が　います　　</a:t>
            </a:r>
            <a:endParaRPr lang="ja-JP" altLang="zh-CN"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0820"/>
            <a:ext cx="10515600" cy="1325563"/>
          </a:xfrm>
        </p:spPr>
        <p:txBody>
          <a:bodyPr/>
          <a:p>
            <a:r>
              <a:rPr lang="zh-CN" altLang="en-US"/>
              <a:t>基础句型</a:t>
            </a:r>
            <a:endParaRPr lang="ja-JP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4615"/>
            <a:ext cx="11181715" cy="549338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ja-JP" altLang="zh-CN" sz="3200"/>
              <a:t>テレビは　どこに　ありますか</a:t>
            </a:r>
            <a:endParaRPr lang="ja-JP" altLang="zh-CN" sz="3200"/>
          </a:p>
          <a:p>
            <a:pPr marL="0" indent="0">
              <a:buNone/>
            </a:pPr>
            <a:r>
              <a:rPr lang="ja-JP" altLang="zh-CN" sz="3200"/>
              <a:t>テレビは　</a:t>
            </a:r>
            <a:r>
              <a:rPr lang="ja-JP" altLang="zh-CN" sz="3200"/>
              <a:t>部屋に　あります</a:t>
            </a:r>
            <a:endParaRPr lang="ja-JP" altLang="zh-CN" sz="3200"/>
          </a:p>
          <a:p>
            <a:pPr marL="0" indent="0">
              <a:buNone/>
            </a:pPr>
            <a:endParaRPr lang="ja-JP" altLang="zh-CN" sz="3200"/>
          </a:p>
          <a:p>
            <a:pPr marL="0" indent="0">
              <a:buNone/>
            </a:pPr>
            <a:r>
              <a:rPr lang="ja-JP" altLang="zh-CN" sz="3200"/>
              <a:t>吉田さんは　どこに　いますか</a:t>
            </a:r>
            <a:endParaRPr lang="ja-JP" altLang="zh-CN" sz="3200"/>
          </a:p>
          <a:p>
            <a:pPr marL="0" indent="0">
              <a:buNone/>
            </a:pPr>
            <a:r>
              <a:rPr lang="ja-JP" altLang="zh-CN" sz="3200"/>
              <a:t>吉田さんは　北京に　います</a:t>
            </a:r>
            <a:endParaRPr lang="ja-JP" altLang="zh-CN" sz="3200"/>
          </a:p>
          <a:p>
            <a:pPr marL="0" indent="0">
              <a:buNone/>
            </a:pPr>
            <a:r>
              <a:rPr lang="ja-JP" altLang="zh-CN" sz="3200"/>
              <a:t>　　　　　　　</a:t>
            </a:r>
            <a:r>
              <a:rPr lang="ja-JP" altLang="zh-CN" sz="2400"/>
              <a:t>いえ</a:t>
            </a:r>
            <a:endParaRPr lang="ja-JP" altLang="zh-CN" sz="3200"/>
          </a:p>
          <a:p>
            <a:pPr marL="0" indent="0">
              <a:buNone/>
            </a:pPr>
            <a:r>
              <a:rPr lang="ja-JP" altLang="zh-CN" sz="3200"/>
              <a:t>小野さんの</a:t>
            </a:r>
            <a:r>
              <a:rPr lang="ja-JP" altLang="zh-CN" sz="3200"/>
              <a:t>家はどこですか</a:t>
            </a:r>
            <a:endParaRPr lang="ja-JP" altLang="zh-CN" sz="3200"/>
          </a:p>
          <a:p>
            <a:pPr marL="0" indent="0">
              <a:buNone/>
            </a:pPr>
            <a:endParaRPr lang="ja-JP" altLang="zh-CN"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0820"/>
            <a:ext cx="10515600" cy="1325563"/>
          </a:xfrm>
        </p:spPr>
        <p:txBody>
          <a:bodyPr/>
          <a:p>
            <a:r>
              <a:rPr lang="zh-CN" altLang="ja-JP"/>
              <a:t>基本对话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4615"/>
            <a:ext cx="11181715" cy="549338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ja-JP" altLang="zh-CN" sz="2400"/>
              <a:t>　　　　はこ</a:t>
            </a:r>
            <a:endParaRPr lang="ja-JP" altLang="zh-CN" sz="3200"/>
          </a:p>
          <a:p>
            <a:pPr marL="0" indent="0">
              <a:buNone/>
            </a:pPr>
            <a:r>
              <a:rPr lang="ja-JP" altLang="zh-CN" sz="3200"/>
              <a:t>その</a:t>
            </a:r>
            <a:r>
              <a:rPr lang="ja-JP" altLang="zh-CN" sz="3200"/>
              <a:t>箱の中に　何が　ありますか</a:t>
            </a:r>
            <a:endParaRPr lang="ja-JP" altLang="zh-CN" sz="3200"/>
          </a:p>
          <a:p>
            <a:pPr marL="0" indent="0">
              <a:buNone/>
            </a:pPr>
            <a:r>
              <a:rPr lang="ja-JP" altLang="zh-CN" sz="2400"/>
              <a:t>とけい　め　</a:t>
            </a:r>
            <a:r>
              <a:rPr lang="ja-JP" altLang="zh-CN" sz="2400"/>
              <a:t>がね</a:t>
            </a:r>
            <a:endParaRPr lang="ja-JP" altLang="zh-CN" sz="2400"/>
          </a:p>
          <a:p>
            <a:pPr marL="0" indent="0">
              <a:buNone/>
            </a:pPr>
            <a:r>
              <a:rPr lang="ja-JP" altLang="zh-CN" sz="3200"/>
              <a:t>時計と眼鏡</a:t>
            </a:r>
            <a:r>
              <a:rPr lang="ja-JP" altLang="zh-CN" sz="3200"/>
              <a:t>が　あります</a:t>
            </a:r>
            <a:endParaRPr lang="ja-JP" altLang="zh-CN" sz="3200"/>
          </a:p>
          <a:p>
            <a:pPr marL="0" indent="0">
              <a:buNone/>
            </a:pPr>
            <a:endParaRPr lang="ja-JP" altLang="zh-CN" sz="3200"/>
          </a:p>
          <a:p>
            <a:pPr marL="0" indent="0">
              <a:buNone/>
            </a:pPr>
            <a:r>
              <a:rPr lang="ja-JP" altLang="zh-CN" sz="3200"/>
              <a:t>机の</a:t>
            </a:r>
            <a:r>
              <a:rPr lang="ja-JP" altLang="zh-CN" sz="3200"/>
              <a:t>上に　猫</a:t>
            </a:r>
            <a:r>
              <a:rPr lang="ja-JP" altLang="zh-CN" sz="3200"/>
              <a:t>が　います</a:t>
            </a:r>
            <a:endParaRPr lang="ja-JP" altLang="zh-CN" sz="3200"/>
          </a:p>
          <a:p>
            <a:pPr marL="0" indent="0">
              <a:buNone/>
            </a:pPr>
            <a:r>
              <a:rPr lang="ja-JP" altLang="zh-CN" sz="3200"/>
              <a:t>売店は　</a:t>
            </a:r>
            <a:r>
              <a:rPr lang="ja-JP" altLang="zh-CN" sz="3200"/>
              <a:t>駅の外に　あります</a:t>
            </a:r>
            <a:endParaRPr lang="ja-JP" altLang="zh-CN" sz="3200"/>
          </a:p>
          <a:p>
            <a:pPr marL="0" indent="0">
              <a:buNone/>
            </a:pPr>
            <a:endParaRPr lang="ja-JP" altLang="zh-CN" sz="3200"/>
          </a:p>
          <a:p>
            <a:pPr marL="0" indent="0">
              <a:buNone/>
            </a:pPr>
            <a:r>
              <a:rPr lang="ja-JP" altLang="zh-CN" sz="3200"/>
              <a:t>部屋に　だれが　いますか</a:t>
            </a:r>
            <a:endParaRPr lang="ja-JP" altLang="zh-CN" sz="3200"/>
          </a:p>
          <a:p>
            <a:pPr marL="0" indent="0">
              <a:buNone/>
            </a:pPr>
            <a:r>
              <a:rPr lang="ja-JP" altLang="zh-CN" sz="3200"/>
              <a:t>だれ　も　いません</a:t>
            </a:r>
            <a:endParaRPr lang="ja-JP" altLang="zh-CN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1591</Words>
  <Application>WPS 演示</Application>
  <PresentationFormat>宽屏</PresentationFormat>
  <Paragraphs>122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MS PGothic</vt:lpstr>
      <vt:lpstr>Calibri</vt:lpstr>
      <vt:lpstr>微软雅黑</vt:lpstr>
      <vt:lpstr>Arial Unicode MS</vt:lpstr>
      <vt:lpstr>Office 主题</vt:lpstr>
      <vt:lpstr>部屋に机どいすかあります</vt:lpstr>
      <vt:lpstr>PowerPoint 演示文稿</vt:lpstr>
      <vt:lpstr>PowerPoint 演示文稿</vt:lpstr>
      <vt:lpstr>单词训练</vt:lpstr>
      <vt:lpstr>单词训练２</vt:lpstr>
      <vt:lpstr>单词训练３</vt:lpstr>
      <vt:lpstr>基础句型１</vt:lpstr>
      <vt:lpstr>基础句型１</vt:lpstr>
      <vt:lpstr>基础句型１</vt:lpstr>
      <vt:lpstr>基本对话A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github</cp:lastModifiedBy>
  <cp:revision>11</cp:revision>
  <dcterms:created xsi:type="dcterms:W3CDTF">2021-09-22T15:00:00Z</dcterms:created>
  <dcterms:modified xsi:type="dcterms:W3CDTF">2021-09-25T15:07:32Z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A230E9EEC4B542629E62E78000576657</vt:lpwstr>
  </property>
  <property fmtid="{D5CDD505-2E9C-101B-9397-08002B2CF9AE}" pid="3" name="KSOProductBuildVer">
    <vt:lpwstr>2052-11.1.0.10700</vt:lpwstr>
  </property>
</Properties>
</file>