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异地组网技术分享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伪装</a:t>
            </a:r>
            <a:r>
              <a:rPr lang="en-US" altLang="zh-CN"/>
              <a:t>HTTP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96215"/>
            <a:ext cx="7791450" cy="6468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654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var rb = "GET / HTTP/1.1\nHost: m.baidu.com\nUser-Agent: Mozilla/5.0 (X11; Linux x86_64; rv:99.0) Gecko/20100101 Firefox/99.0\nAccept: text/html,application/xhtml+xml,application/xml;q=0.9,image/avif,image/webp,*/*;q=0.8\nAccept-Language: zh-CN,zh;q=0.8,zh-TW;q=0.7,zh-HK;q=0.5,en-US;q=0.3,en;q=0.2\nAccept-Encoding: gzip, deflate\nConnection: close\nPragma: no-cache\n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Authorization: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XXXXX</a:t>
            </a:r>
            <a:r>
              <a:rPr lang="zh-CN" altLang="en-US"/>
              <a:t>\nCache-Control: no-cache\r\n\r\n"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异地组网技术</a:t>
            </a:r>
            <a:endParaRPr lang="zh-CN" altLang="en-US"/>
          </a:p>
          <a:p>
            <a:r>
              <a:rPr lang="zh-CN" altLang="en-US"/>
              <a:t>内网穿透原理</a:t>
            </a:r>
            <a:endParaRPr lang="zh-CN" altLang="en-US"/>
          </a:p>
          <a:p>
            <a:r>
              <a:rPr lang="en-US" altLang="zh-CN"/>
              <a:t>P2P </a:t>
            </a:r>
            <a:r>
              <a:rPr lang="zh-CN" altLang="en-US"/>
              <a:t>打洞</a:t>
            </a:r>
            <a:endParaRPr lang="zh-CN" altLang="en-US"/>
          </a:p>
          <a:p>
            <a:r>
              <a:rPr lang="zh-CN" altLang="en-US"/>
              <a:t>手写一个</a:t>
            </a:r>
            <a:r>
              <a:rPr lang="en-US" altLang="zh-CN"/>
              <a:t>“VPN”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3295" y="5190490"/>
            <a:ext cx="952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代码地址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https://github.com/dollarkillerx/remote_networking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异地组网与传统</a:t>
            </a:r>
            <a:r>
              <a:rPr lang="en-US" altLang="zh-CN"/>
              <a:t>VPN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0885" y="1934845"/>
            <a:ext cx="53193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9715" y="1939290"/>
            <a:ext cx="4763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开发人员通过</a:t>
            </a:r>
            <a:r>
              <a:rPr lang="en-US" altLang="zh-CN"/>
              <a:t>VPN</a:t>
            </a:r>
            <a:r>
              <a:rPr lang="zh-CN" altLang="en-US"/>
              <a:t>链接到公司网络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开发之间网络不通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服务运行必须部署在公司内网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异地组网与传统</a:t>
            </a:r>
            <a:r>
              <a:rPr lang="en-US" altLang="zh-CN">
                <a:sym typeface="+mn-ea"/>
              </a:rPr>
              <a:t>VPN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" y="1752600"/>
            <a:ext cx="60115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7850" y="5308600"/>
            <a:ext cx="5264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覆盖全球的</a:t>
            </a:r>
            <a:r>
              <a:rPr lang="en-US" altLang="zh-CN"/>
              <a:t>Overlay</a:t>
            </a:r>
            <a:r>
              <a:rPr lang="zh-CN" altLang="en-US"/>
              <a:t>网络实践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https://slack.engineering/introducing-nebula-the-open-source-global-overlay-network-from-slack/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927850" y="365125"/>
            <a:ext cx="4700270" cy="2633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969125" y="3196590"/>
            <a:ext cx="4617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在物理网络上构建一层虚拟网络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将所属在不同设备上的服务</a:t>
            </a:r>
            <a:r>
              <a:rPr lang="en-US" altLang="zh-CN"/>
              <a:t> </a:t>
            </a:r>
            <a:r>
              <a:rPr lang="zh-CN" altLang="en-US"/>
              <a:t>加入到这个虚拟网络之中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那现在开发</a:t>
            </a:r>
            <a:r>
              <a:rPr lang="en-US" altLang="zh-CN"/>
              <a:t>1</a:t>
            </a:r>
            <a:r>
              <a:rPr lang="zh-CN" altLang="en-US"/>
              <a:t>可以直接连接到开发</a:t>
            </a:r>
            <a:r>
              <a:rPr lang="en-US" altLang="zh-CN"/>
              <a:t>2</a:t>
            </a:r>
            <a:r>
              <a:rPr lang="zh-CN" altLang="en-US"/>
              <a:t>机器上部署的服务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内网穿透技术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1470025"/>
            <a:ext cx="8442960" cy="2385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7930" y="4216400"/>
            <a:ext cx="46450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内网穿透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  </a:t>
            </a:r>
            <a:r>
              <a:rPr lang="zh-CN" altLang="en-US"/>
              <a:t>本地服务没有公网的环境下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需要提供给外部访问</a:t>
            </a:r>
            <a:r>
              <a:rPr lang="en-US" altLang="zh-CN"/>
              <a:t>   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需要一个公网服务器作为网关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通过反射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内网服务器通讯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手把手教你写内网穿透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内网穿透主要原理是通过反射实现的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agnet(</a:t>
            </a:r>
            <a:r>
              <a:rPr lang="zh-CN" altLang="en-US"/>
              <a:t>内网服务</a:t>
            </a:r>
            <a:r>
              <a:rPr lang="en-US" altLang="zh-CN"/>
              <a:t>)    -&gt; backend(</a:t>
            </a:r>
            <a:r>
              <a:rPr lang="zh-CN" altLang="en-US"/>
              <a:t>外网服务</a:t>
            </a:r>
            <a:r>
              <a:rPr lang="en-US" altLang="zh-CN"/>
              <a:t>)      </a:t>
            </a:r>
            <a:r>
              <a:rPr lang="zh-CN" altLang="en-US"/>
              <a:t>建立长链接</a:t>
            </a:r>
            <a:endParaRPr lang="zh-CN" altLang="en-US"/>
          </a:p>
          <a:p>
            <a:r>
              <a:rPr lang="zh-CN" altLang="en-US"/>
              <a:t>当请求到</a:t>
            </a:r>
            <a:r>
              <a:rPr lang="en-US" altLang="zh-CN"/>
              <a:t>backend(</a:t>
            </a:r>
            <a:r>
              <a:rPr lang="zh-CN" altLang="en-US"/>
              <a:t>外网服务下</a:t>
            </a:r>
            <a:r>
              <a:rPr lang="en-US" altLang="zh-CN"/>
              <a:t>)   </a:t>
            </a:r>
            <a:r>
              <a:rPr lang="zh-CN" altLang="en-US"/>
              <a:t>复用连接于</a:t>
            </a:r>
            <a:r>
              <a:rPr lang="en-US" altLang="zh-CN"/>
              <a:t>agent</a:t>
            </a:r>
            <a:r>
              <a:rPr lang="zh-CN" altLang="en-US"/>
              <a:t>发生通讯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简易实现</a:t>
            </a:r>
            <a:r>
              <a:rPr lang="en-US" altLang="zh-CN"/>
              <a:t>: https://github.com/dollarkillerx/remote_networking/tree/main/traversal</a:t>
            </a:r>
            <a:endParaRPr lang="en-US" altLang="zh-CN"/>
          </a:p>
          <a:p>
            <a:r>
              <a:rPr lang="zh-CN" altLang="en-US"/>
              <a:t>完善的实现：</a:t>
            </a:r>
            <a:r>
              <a:rPr lang="en-US" altLang="zh-CN">
                <a:sym typeface="+mn-ea"/>
              </a:rPr>
              <a:t>https://github.com/dollarkillerx/</a:t>
            </a:r>
            <a:r>
              <a:rPr lang="zh-CN" altLang="en-US">
                <a:sym typeface="+mn-ea"/>
              </a:rPr>
              <a:t>tunnel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内网穿透</a:t>
            </a:r>
            <a:r>
              <a:rPr lang="en-US" altLang="zh-CN">
                <a:sym typeface="+mn-ea"/>
              </a:rPr>
              <a:t>Core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467100"/>
            <a:ext cx="4343400" cy="2697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9485" y="295084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定义网络协议格式</a:t>
            </a:r>
            <a:r>
              <a:rPr lang="en-US" altLang="zh-CN"/>
              <a:t>  </a:t>
            </a:r>
            <a:r>
              <a:rPr lang="zh-CN" altLang="en-US"/>
              <a:t>采用大端编码方式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3413125"/>
            <a:ext cx="5600700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" y="1316355"/>
            <a:ext cx="6801485" cy="1649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Trojan 原理以及实现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怎么伪装流量</a:t>
            </a:r>
            <a:endParaRPr lang="en-US" altLang="zh-CN"/>
          </a:p>
          <a:p>
            <a:r>
              <a:rPr lang="zh-CN" altLang="en-US"/>
              <a:t>我们写一个</a:t>
            </a:r>
            <a:r>
              <a:rPr lang="en-US" altLang="zh-CN"/>
              <a:t>Trojan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代码地址</a:t>
            </a:r>
            <a:r>
              <a:rPr lang="en-US" altLang="zh-CN"/>
              <a:t>: https://github.com/dollarkillerx/remote_networking/tree/main/bulldozer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参考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 sz="1200"/>
              <a:t> socks5协议实现</a:t>
            </a:r>
            <a:endParaRPr lang="en-US" altLang="zh-CN" sz="1200"/>
          </a:p>
          <a:p>
            <a:r>
              <a:rPr lang="en-US" altLang="zh-CN" sz="1200"/>
              <a:t>&gt; https://datatracker.ietf.org/doc/html/rfc1928</a:t>
            </a:r>
            <a:endParaRPr lang="en-US" altLang="zh-CN" sz="1200"/>
          </a:p>
          <a:p>
            <a:r>
              <a:rPr lang="en-US" altLang="zh-CN" sz="1200"/>
              <a:t>&gt; https://luyuhuang.tech/2020/08/27/rfc1928.html</a:t>
            </a:r>
            <a:endParaRPr lang="en-US" altLang="zh-CN" sz="1200"/>
          </a:p>
          <a:p>
            <a:r>
              <a:rPr lang="en-US" altLang="zh-CN" sz="1200"/>
              <a:t>&gt; https://github.com/luyuhuang/subsocks</a:t>
            </a:r>
            <a:endParaRPr lang="en-US" altLang="zh-CN" sz="1200"/>
          </a:p>
          <a:p>
            <a:r>
              <a:rPr lang="en-US" altLang="zh-CN" sz="1200"/>
              <a:t>TUN/TAP </a:t>
            </a:r>
            <a:r>
              <a:rPr lang="zh-CN" altLang="en-US" sz="1200"/>
              <a:t>技术文献https://blog.hujm.net/post/%E8%99%9A%E6%8B%9F%E7%BD%91%E7%BB%9C%E8%AE%BE%E5%A4%87tuntap/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伪装</a:t>
            </a:r>
            <a:r>
              <a:rPr lang="en-US" altLang="zh-CN"/>
              <a:t>HTTP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4425" y="1938655"/>
            <a:ext cx="9794240" cy="4619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837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宋体</vt:lpstr>
      <vt:lpstr>Arial Unicode MS</vt:lpstr>
      <vt:lpstr>Droid Sans Fallback</vt:lpstr>
      <vt:lpstr>Office 主题</vt:lpstr>
      <vt:lpstr>异地组网技术分享</vt:lpstr>
      <vt:lpstr>目录</vt:lpstr>
      <vt:lpstr>异地组网与传统VPN</vt:lpstr>
      <vt:lpstr>异地组网与传统VPN</vt:lpstr>
      <vt:lpstr>内网穿透技术</vt:lpstr>
      <vt:lpstr>手把手教你写内网穿透</vt:lpstr>
      <vt:lpstr>内网穿透Core</vt:lpstr>
      <vt:lpstr>Trojan 原理以及实现</vt:lpstr>
      <vt:lpstr>TCP伪装HTTP</vt:lpstr>
      <vt:lpstr>伪装HTTP</vt:lpstr>
      <vt:lpstr>伪装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wangy</cp:lastModifiedBy>
  <cp:revision>9</cp:revision>
  <dcterms:created xsi:type="dcterms:W3CDTF">2022-05-06T06:37:09Z</dcterms:created>
  <dcterms:modified xsi:type="dcterms:W3CDTF">2022-05-06T06:37:09Z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17A5147902F0428897A7D3712383E280</vt:lpwstr>
  </property>
  <property fmtid="{D5CDD505-2E9C-101B-9397-08002B2CF9AE}" pid="3" name="KSOProductBuildVer">
    <vt:lpwstr>2052-11.1.0.9522</vt:lpwstr>
  </property>
</Properties>
</file>