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10" y="-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6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27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49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29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0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31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5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1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3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5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88CDC-21F3-4DF6-93DE-DAA50833FF97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7B21-301B-47E0-B275-61D5FE9858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65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0"/>
            <a:ext cx="600075" cy="75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-352425"/>
            <a:ext cx="609600" cy="756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563" y="-352425"/>
            <a:ext cx="781050" cy="755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-243408"/>
            <a:ext cx="438150" cy="756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-9526"/>
            <a:ext cx="314325" cy="755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-231076"/>
            <a:ext cx="342900" cy="755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-202366"/>
            <a:ext cx="523875" cy="75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-9526"/>
            <a:ext cx="438150" cy="755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-9526"/>
            <a:ext cx="428625" cy="755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-243408"/>
            <a:ext cx="390525" cy="756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-352425"/>
            <a:ext cx="247650" cy="756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5438"/>
            <a:ext cx="457200" cy="754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1045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AT255-SSD</dc:creator>
  <cp:lastModifiedBy>AT255-SSD</cp:lastModifiedBy>
  <cp:revision>2</cp:revision>
  <dcterms:created xsi:type="dcterms:W3CDTF">2025-06-19T03:23:55Z</dcterms:created>
  <dcterms:modified xsi:type="dcterms:W3CDTF">2025-06-19T03:37:34Z</dcterms:modified>
</cp:coreProperties>
</file>