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257" r:id="rId5"/>
    <p:sldId id="277" r:id="rId6"/>
    <p:sldId id="279" r:id="rId7"/>
    <p:sldId id="283" r:id="rId8"/>
    <p:sldId id="296" r:id="rId9"/>
    <p:sldId id="287" r:id="rId10"/>
    <p:sldId id="289" r:id="rId11"/>
    <p:sldId id="291" r:id="rId12"/>
    <p:sldId id="293" r:id="rId13"/>
    <p:sldId id="295" r:id="rId14"/>
    <p:sldId id="297" r:id="rId15"/>
    <p:sldId id="298" r:id="rId16"/>
    <p:sldId id="299" r:id="rId17"/>
    <p:sldId id="300"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7A1EB1-DE9E-4F5F-82DD-05E6B7B77411}">
          <p14:sldIdLst>
            <p14:sldId id="257"/>
            <p14:sldId id="277"/>
            <p14:sldId id="279"/>
          </p14:sldIdLst>
        </p14:section>
        <p14:section name="Untitled Section" id="{8CDFCE52-C3D0-4A3D-ADBB-1199A182960B}">
          <p14:sldIdLst>
            <p14:sldId id="283"/>
            <p14:sldId id="296"/>
            <p14:sldId id="287"/>
            <p14:sldId id="289"/>
            <p14:sldId id="291"/>
            <p14:sldId id="293"/>
            <p14:sldId id="295"/>
            <p14:sldId id="297"/>
            <p14:sldId id="298"/>
            <p14:sldId id="299"/>
            <p14:sldId id="300"/>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2424"/>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2DE63D5-997A-4646-A377-4702673A728D}">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4" autoAdjust="0"/>
  </p:normalViewPr>
  <p:slideViewPr>
    <p:cSldViewPr snapToGrid="0">
      <p:cViewPr varScale="1">
        <p:scale>
          <a:sx n="85" d="100"/>
          <a:sy n="85" d="100"/>
        </p:scale>
        <p:origin x="590" y="62"/>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65716D-39C9-48C4-A3EB-B88E4515427D}" type="datetimeFigureOut">
              <a:rPr lang="en-US" smtClean="0"/>
              <a:t>2/25/2024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0C6D3C-9EB0-4F2C-9026-3887D1CDB44E}" type="slidenum">
              <a:rPr lang="en-US" smtClean="0"/>
              <a:t>‹#›</a:t>
            </a:fld>
            <a:endParaRPr lang="en-US" dirty="0"/>
          </a:p>
        </p:txBody>
      </p:sp>
    </p:spTree>
    <p:extLst>
      <p:ext uri="{BB962C8B-B14F-4D97-AF65-F5344CB8AC3E}">
        <p14:creationId xmlns:p14="http://schemas.microsoft.com/office/powerpoint/2010/main" val="2437763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612000" tIns="0" anchor="ctr"/>
          <a:lstStyle>
            <a:lvl1pPr marL="0" indent="0" algn="l">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AD90A062-54B3-47F2-9D6A-5BC9575208D2}"/>
              </a:ext>
            </a:extLst>
          </p:cNvPr>
          <p:cNvSpPr>
            <a:spLocks noGrp="1"/>
          </p:cNvSpPr>
          <p:nvPr>
            <p:ph type="ctrTitle"/>
          </p:nvPr>
        </p:nvSpPr>
        <p:spPr>
          <a:xfrm>
            <a:off x="2520000" y="0"/>
            <a:ext cx="9672000" cy="6857999"/>
          </a:xfrm>
          <a:solidFill>
            <a:schemeClr val="tx2">
              <a:alpha val="70000"/>
            </a:schemeClr>
          </a:solidFill>
        </p:spPr>
        <p:txBody>
          <a:bodyPr lIns="1116000" rIns="180000" anchor="ctr"/>
          <a:lstStyle>
            <a:lvl1pPr algn="l">
              <a:defRPr sz="500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5C97F3D-57FA-4E82-9EEC-E93088055A15}"/>
              </a:ext>
            </a:extLst>
          </p:cNvPr>
          <p:cNvSpPr>
            <a:spLocks noGrp="1"/>
          </p:cNvSpPr>
          <p:nvPr>
            <p:ph type="subTitle" idx="1"/>
          </p:nvPr>
        </p:nvSpPr>
        <p:spPr>
          <a:xfrm>
            <a:off x="3600000" y="4276447"/>
            <a:ext cx="5161550" cy="620016"/>
          </a:xfrm>
          <a:gradFill>
            <a:gsLst>
              <a:gs pos="0">
                <a:schemeClr val="tx2"/>
              </a:gs>
              <a:gs pos="100000">
                <a:schemeClr val="accent2"/>
              </a:gs>
            </a:gsLst>
            <a:lin ang="14400000" scaled="0"/>
          </a:gradFill>
        </p:spPr>
        <p:txBody>
          <a:bodyPr lIns="144000" anchor="ctr"/>
          <a:lstStyle>
            <a:lvl1pPr marL="0" indent="0" algn="l">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Footer Placeholder 6">
            <a:extLst>
              <a:ext uri="{FF2B5EF4-FFF2-40B4-BE49-F238E27FC236}">
                <a16:creationId xmlns:a16="http://schemas.microsoft.com/office/drawing/2014/main" id="{E31775C8-C7F0-4EC5-A9C0-53AE3A0C5F7B}"/>
              </a:ext>
            </a:extLst>
          </p:cNvPr>
          <p:cNvSpPr>
            <a:spLocks noGrp="1"/>
          </p:cNvSpPr>
          <p:nvPr>
            <p:ph type="ftr" sz="quarter" idx="10"/>
          </p:nvPr>
        </p:nvSpPr>
        <p:spPr>
          <a:xfrm>
            <a:off x="3600000" y="6262080"/>
            <a:ext cx="7560000" cy="360000"/>
          </a:xfrm>
        </p:spPr>
        <p:txBody>
          <a:bodyPr/>
          <a:lstStyle/>
          <a:p>
            <a:endParaRPr lang="en-US" dirty="0"/>
          </a:p>
        </p:txBody>
      </p:sp>
      <p:sp>
        <p:nvSpPr>
          <p:cNvPr id="8" name="Slide Number Placeholder 7">
            <a:extLst>
              <a:ext uri="{FF2B5EF4-FFF2-40B4-BE49-F238E27FC236}">
                <a16:creationId xmlns:a16="http://schemas.microsoft.com/office/drawing/2014/main" id="{9E8B0AE2-DA19-49E2-AC81-5272385D304C}"/>
              </a:ext>
            </a:extLst>
          </p:cNvPr>
          <p:cNvSpPr>
            <a:spLocks noGrp="1"/>
          </p:cNvSpPr>
          <p:nvPr>
            <p:ph type="sldNum" sz="quarter" idx="11"/>
          </p:nvPr>
        </p:nvSpPr>
        <p:spPr/>
        <p:txBody>
          <a:bodyPr/>
          <a:lstStyle/>
          <a:p>
            <a:fld id="{EECC7194-A4D0-457B-9D3E-53681723AFF7}" type="slidenum">
              <a:rPr lang="en-US" smtClean="0"/>
              <a:pPr/>
              <a:t>‹#›</a:t>
            </a:fld>
            <a:endParaRPr lang="en-US" dirty="0"/>
          </a:p>
        </p:txBody>
      </p:sp>
    </p:spTree>
    <p:extLst>
      <p:ext uri="{BB962C8B-B14F-4D97-AF65-F5344CB8AC3E}">
        <p14:creationId xmlns:p14="http://schemas.microsoft.com/office/powerpoint/2010/main" val="21423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6858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19" name="Freeform: Shape 18">
            <a:extLst>
              <a:ext uri="{FF2B5EF4-FFF2-40B4-BE49-F238E27FC236}">
                <a16:creationId xmlns:a16="http://schemas.microsoft.com/office/drawing/2014/main" id="{78907576-77BD-4FD0-A9FE-48D249CB435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1303794"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1303794"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5066363"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5066363"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828931"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828931"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9" name="Picture Placeholder 25">
            <a:extLst>
              <a:ext uri="{FF2B5EF4-FFF2-40B4-BE49-F238E27FC236}">
                <a16:creationId xmlns:a16="http://schemas.microsoft.com/office/drawing/2014/main" id="{8989EC4C-4E3F-457F-8CF6-8A88DE68A930}"/>
              </a:ext>
            </a:extLst>
          </p:cNvPr>
          <p:cNvSpPr>
            <a:spLocks noGrp="1"/>
          </p:cNvSpPr>
          <p:nvPr>
            <p:ph type="pic" sz="quarter" idx="23" hasCustomPrompt="1"/>
          </p:nvPr>
        </p:nvSpPr>
        <p:spPr>
          <a:xfrm>
            <a:off x="1867711"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0" name="Picture Placeholder 25">
            <a:extLst>
              <a:ext uri="{FF2B5EF4-FFF2-40B4-BE49-F238E27FC236}">
                <a16:creationId xmlns:a16="http://schemas.microsoft.com/office/drawing/2014/main" id="{67FB2730-3D12-4D72-AE64-AC3955C5CD99}"/>
              </a:ext>
            </a:extLst>
          </p:cNvPr>
          <p:cNvSpPr>
            <a:spLocks noGrp="1"/>
          </p:cNvSpPr>
          <p:nvPr>
            <p:ph type="pic" sz="quarter" idx="24" hasCustomPrompt="1"/>
          </p:nvPr>
        </p:nvSpPr>
        <p:spPr>
          <a:xfrm>
            <a:off x="5630280"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1" name="Picture Placeholder 25">
            <a:extLst>
              <a:ext uri="{FF2B5EF4-FFF2-40B4-BE49-F238E27FC236}">
                <a16:creationId xmlns:a16="http://schemas.microsoft.com/office/drawing/2014/main" id="{4F2BB90C-4866-4DB3-B05C-0BB7DBFF8EA3}"/>
              </a:ext>
            </a:extLst>
          </p:cNvPr>
          <p:cNvSpPr>
            <a:spLocks noGrp="1"/>
          </p:cNvSpPr>
          <p:nvPr>
            <p:ph type="pic" sz="quarter" idx="25" hasCustomPrompt="1"/>
          </p:nvPr>
        </p:nvSpPr>
        <p:spPr>
          <a:xfrm>
            <a:off x="9392848"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22" name="Text Placeholder 4">
            <a:extLst>
              <a:ext uri="{FF2B5EF4-FFF2-40B4-BE49-F238E27FC236}">
                <a16:creationId xmlns:a16="http://schemas.microsoft.com/office/drawing/2014/main" id="{FE407FE5-15DF-40F7-B14C-0A04CC30CD66}"/>
              </a:ext>
            </a:extLst>
          </p:cNvPr>
          <p:cNvSpPr>
            <a:spLocks noGrp="1"/>
          </p:cNvSpPr>
          <p:nvPr>
            <p:ph type="body" sz="quarter" idx="26" hasCustomPrompt="1"/>
          </p:nvPr>
        </p:nvSpPr>
        <p:spPr>
          <a:xfrm>
            <a:off x="1303794"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3" name="Text Placeholder 12">
            <a:extLst>
              <a:ext uri="{FF2B5EF4-FFF2-40B4-BE49-F238E27FC236}">
                <a16:creationId xmlns:a16="http://schemas.microsoft.com/office/drawing/2014/main" id="{7DD73F77-2E6A-450D-B4AF-8643D8AE1ECE}"/>
              </a:ext>
            </a:extLst>
          </p:cNvPr>
          <p:cNvSpPr>
            <a:spLocks noGrp="1"/>
          </p:cNvSpPr>
          <p:nvPr>
            <p:ph type="body" sz="quarter" idx="27" hasCustomPrompt="1"/>
          </p:nvPr>
        </p:nvSpPr>
        <p:spPr>
          <a:xfrm>
            <a:off x="1303794"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4" name="Text Placeholder 4">
            <a:extLst>
              <a:ext uri="{FF2B5EF4-FFF2-40B4-BE49-F238E27FC236}">
                <a16:creationId xmlns:a16="http://schemas.microsoft.com/office/drawing/2014/main" id="{7F1CAED2-2A78-4780-A303-060C24C56526}"/>
              </a:ext>
            </a:extLst>
          </p:cNvPr>
          <p:cNvSpPr>
            <a:spLocks noGrp="1"/>
          </p:cNvSpPr>
          <p:nvPr>
            <p:ph type="body" sz="quarter" idx="28" hasCustomPrompt="1"/>
          </p:nvPr>
        </p:nvSpPr>
        <p:spPr>
          <a:xfrm>
            <a:off x="5066363"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7" name="Text Placeholder 12">
            <a:extLst>
              <a:ext uri="{FF2B5EF4-FFF2-40B4-BE49-F238E27FC236}">
                <a16:creationId xmlns:a16="http://schemas.microsoft.com/office/drawing/2014/main" id="{4E77CA0B-49F8-4EE9-84A7-AB28FD1CC1ED}"/>
              </a:ext>
            </a:extLst>
          </p:cNvPr>
          <p:cNvSpPr>
            <a:spLocks noGrp="1"/>
          </p:cNvSpPr>
          <p:nvPr>
            <p:ph type="body" sz="quarter" idx="29" hasCustomPrompt="1"/>
          </p:nvPr>
        </p:nvSpPr>
        <p:spPr>
          <a:xfrm>
            <a:off x="5066363"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8" name="Text Placeholder 4">
            <a:extLst>
              <a:ext uri="{FF2B5EF4-FFF2-40B4-BE49-F238E27FC236}">
                <a16:creationId xmlns:a16="http://schemas.microsoft.com/office/drawing/2014/main" id="{5D4F2294-CE3A-4705-BCB3-C5DAFA373C25}"/>
              </a:ext>
            </a:extLst>
          </p:cNvPr>
          <p:cNvSpPr>
            <a:spLocks noGrp="1"/>
          </p:cNvSpPr>
          <p:nvPr>
            <p:ph type="body" sz="quarter" idx="30" hasCustomPrompt="1"/>
          </p:nvPr>
        </p:nvSpPr>
        <p:spPr>
          <a:xfrm>
            <a:off x="8828931"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32" name="Text Placeholder 12">
            <a:extLst>
              <a:ext uri="{FF2B5EF4-FFF2-40B4-BE49-F238E27FC236}">
                <a16:creationId xmlns:a16="http://schemas.microsoft.com/office/drawing/2014/main" id="{7B49F9AF-7698-444D-8D12-FA0B6A713E03}"/>
              </a:ext>
            </a:extLst>
          </p:cNvPr>
          <p:cNvSpPr>
            <a:spLocks noGrp="1"/>
          </p:cNvSpPr>
          <p:nvPr>
            <p:ph type="body" sz="quarter" idx="31" hasCustomPrompt="1"/>
          </p:nvPr>
        </p:nvSpPr>
        <p:spPr>
          <a:xfrm>
            <a:off x="8828931"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33" name="Picture Placeholder 25">
            <a:extLst>
              <a:ext uri="{FF2B5EF4-FFF2-40B4-BE49-F238E27FC236}">
                <a16:creationId xmlns:a16="http://schemas.microsoft.com/office/drawing/2014/main" id="{6057C2E9-1501-4819-B77D-23A0268DB0F1}"/>
              </a:ext>
            </a:extLst>
          </p:cNvPr>
          <p:cNvSpPr>
            <a:spLocks noGrp="1"/>
          </p:cNvSpPr>
          <p:nvPr>
            <p:ph type="pic" sz="quarter" idx="32" hasCustomPrompt="1"/>
          </p:nvPr>
        </p:nvSpPr>
        <p:spPr>
          <a:xfrm>
            <a:off x="1867711"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4" name="Picture Placeholder 25">
            <a:extLst>
              <a:ext uri="{FF2B5EF4-FFF2-40B4-BE49-F238E27FC236}">
                <a16:creationId xmlns:a16="http://schemas.microsoft.com/office/drawing/2014/main" id="{C77B8544-1CEE-4ED4-89E8-ED042673804D}"/>
              </a:ext>
            </a:extLst>
          </p:cNvPr>
          <p:cNvSpPr>
            <a:spLocks noGrp="1"/>
          </p:cNvSpPr>
          <p:nvPr>
            <p:ph type="pic" sz="quarter" idx="33" hasCustomPrompt="1"/>
          </p:nvPr>
        </p:nvSpPr>
        <p:spPr>
          <a:xfrm>
            <a:off x="5630280"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5" name="Picture Placeholder 25">
            <a:extLst>
              <a:ext uri="{FF2B5EF4-FFF2-40B4-BE49-F238E27FC236}">
                <a16:creationId xmlns:a16="http://schemas.microsoft.com/office/drawing/2014/main" id="{E1131D92-0382-469E-A358-A2EC5FDCCF32}"/>
              </a:ext>
            </a:extLst>
          </p:cNvPr>
          <p:cNvSpPr>
            <a:spLocks noGrp="1"/>
          </p:cNvSpPr>
          <p:nvPr>
            <p:ph type="pic" sz="quarter" idx="34" hasCustomPrompt="1"/>
          </p:nvPr>
        </p:nvSpPr>
        <p:spPr>
          <a:xfrm>
            <a:off x="9392848"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 name="Title 2">
            <a:extLst>
              <a:ext uri="{FF2B5EF4-FFF2-40B4-BE49-F238E27FC236}">
                <a16:creationId xmlns:a16="http://schemas.microsoft.com/office/drawing/2014/main" id="{7C0EBF36-B9CA-4962-B198-27B56B54E58C}"/>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2392197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sted Image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5EAA7C-AE70-48A8-B582-013424EB9C44}"/>
              </a:ext>
            </a:extLst>
          </p:cNvPr>
          <p:cNvSpPr>
            <a:spLocks noGrp="1"/>
          </p:cNvSpPr>
          <p:nvPr>
            <p:ph idx="1" hasCustomPrompt="1"/>
          </p:nvPr>
        </p:nvSpPr>
        <p:spPr>
          <a:xfrm>
            <a:off x="2095500" y="1992933"/>
            <a:ext cx="9388499" cy="1095375"/>
          </a:xfrm>
        </p:spPr>
        <p:txBody>
          <a:bodyPr/>
          <a:lstStyle>
            <a:lvl1pPr marL="0" indent="0">
              <a:buNone/>
              <a:defRPr/>
            </a:lvl1pPr>
          </a:lstStyle>
          <a:p>
            <a:pPr lvl="0"/>
            <a:r>
              <a:rPr lang="en-US" dirty="0"/>
              <a:t>Description Here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11" name="Picture Placeholder 10">
            <a:extLst>
              <a:ext uri="{FF2B5EF4-FFF2-40B4-BE49-F238E27FC236}">
                <a16:creationId xmlns:a16="http://schemas.microsoft.com/office/drawing/2014/main" id="{A98EA298-DD21-4B69-8125-094245EDF713}"/>
              </a:ext>
            </a:extLst>
          </p:cNvPr>
          <p:cNvSpPr>
            <a:spLocks noGrp="1"/>
          </p:cNvSpPr>
          <p:nvPr>
            <p:ph type="pic" sz="quarter" idx="13" hasCustomPrompt="1"/>
          </p:nvPr>
        </p:nvSpPr>
        <p:spPr>
          <a:xfrm>
            <a:off x="684213" y="19929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2" name="Picture Placeholder 10">
            <a:extLst>
              <a:ext uri="{FF2B5EF4-FFF2-40B4-BE49-F238E27FC236}">
                <a16:creationId xmlns:a16="http://schemas.microsoft.com/office/drawing/2014/main" id="{4C93EFCC-1E62-4200-9E96-2476EE2581BF}"/>
              </a:ext>
            </a:extLst>
          </p:cNvPr>
          <p:cNvSpPr>
            <a:spLocks noGrp="1"/>
          </p:cNvSpPr>
          <p:nvPr>
            <p:ph type="pic" sz="quarter" idx="14" hasCustomPrompt="1"/>
          </p:nvPr>
        </p:nvSpPr>
        <p:spPr>
          <a:xfrm>
            <a:off x="684213" y="34311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3" name="Picture Placeholder 10">
            <a:extLst>
              <a:ext uri="{FF2B5EF4-FFF2-40B4-BE49-F238E27FC236}">
                <a16:creationId xmlns:a16="http://schemas.microsoft.com/office/drawing/2014/main" id="{8741D874-BD81-4469-AA1C-32517FD7C37B}"/>
              </a:ext>
            </a:extLst>
          </p:cNvPr>
          <p:cNvSpPr>
            <a:spLocks noGrp="1"/>
          </p:cNvSpPr>
          <p:nvPr>
            <p:ph type="pic" sz="quarter" idx="15" hasCustomPrompt="1"/>
          </p:nvPr>
        </p:nvSpPr>
        <p:spPr>
          <a:xfrm>
            <a:off x="684213" y="48693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4" name="Content Placeholder 2">
            <a:extLst>
              <a:ext uri="{FF2B5EF4-FFF2-40B4-BE49-F238E27FC236}">
                <a16:creationId xmlns:a16="http://schemas.microsoft.com/office/drawing/2014/main" id="{CFB0B599-DDEF-43E9-A07F-FC328C595BCE}"/>
              </a:ext>
            </a:extLst>
          </p:cNvPr>
          <p:cNvSpPr>
            <a:spLocks noGrp="1"/>
          </p:cNvSpPr>
          <p:nvPr>
            <p:ph idx="16" hasCustomPrompt="1"/>
          </p:nvPr>
        </p:nvSpPr>
        <p:spPr>
          <a:xfrm>
            <a:off x="2095500" y="3422739"/>
            <a:ext cx="9388499" cy="1095375"/>
          </a:xfrm>
        </p:spPr>
        <p:txBody>
          <a:bodyPr/>
          <a:lstStyle>
            <a:lvl1pPr marL="0" indent="0">
              <a:buNone/>
              <a:defRPr/>
            </a:lvl1pPr>
          </a:lstStyle>
          <a:p>
            <a:pPr lvl="0"/>
            <a:r>
              <a:rPr lang="en-US" dirty="0"/>
              <a:t>Description Here</a:t>
            </a:r>
          </a:p>
        </p:txBody>
      </p:sp>
      <p:sp>
        <p:nvSpPr>
          <p:cNvPr id="15" name="Content Placeholder 2">
            <a:extLst>
              <a:ext uri="{FF2B5EF4-FFF2-40B4-BE49-F238E27FC236}">
                <a16:creationId xmlns:a16="http://schemas.microsoft.com/office/drawing/2014/main" id="{63FF0857-6431-48DC-BE82-9A93C55CEFB4}"/>
              </a:ext>
            </a:extLst>
          </p:cNvPr>
          <p:cNvSpPr>
            <a:spLocks noGrp="1"/>
          </p:cNvSpPr>
          <p:nvPr>
            <p:ph idx="17" hasCustomPrompt="1"/>
          </p:nvPr>
        </p:nvSpPr>
        <p:spPr>
          <a:xfrm>
            <a:off x="2095500" y="4867850"/>
            <a:ext cx="9388499" cy="1095375"/>
          </a:xfrm>
        </p:spPr>
        <p:txBody>
          <a:bodyPr/>
          <a:lstStyle>
            <a:lvl1pPr marL="0" indent="0">
              <a:buNone/>
              <a:defRPr/>
            </a:lvl1pPr>
          </a:lstStyle>
          <a:p>
            <a:pPr lvl="0"/>
            <a:r>
              <a:rPr lang="en-US" dirty="0"/>
              <a:t>Description Here</a:t>
            </a:r>
          </a:p>
        </p:txBody>
      </p:sp>
    </p:spTree>
    <p:extLst>
      <p:ext uri="{BB962C8B-B14F-4D97-AF65-F5344CB8AC3E}">
        <p14:creationId xmlns:p14="http://schemas.microsoft.com/office/powerpoint/2010/main" val="2119471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5EAA7C-AE70-48A8-B582-013424EB9C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Tree>
    <p:extLst>
      <p:ext uri="{BB962C8B-B14F-4D97-AF65-F5344CB8AC3E}">
        <p14:creationId xmlns:p14="http://schemas.microsoft.com/office/powerpoint/2010/main" val="3041740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0" tIns="0" rIns="612000" anchor="ctr"/>
          <a:lstStyle>
            <a:lvl1pPr marL="0" indent="0" algn="r">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AD90A062-54B3-47F2-9D6A-5BC9575208D2}"/>
              </a:ext>
            </a:extLst>
          </p:cNvPr>
          <p:cNvSpPr>
            <a:spLocks noGrp="1"/>
          </p:cNvSpPr>
          <p:nvPr>
            <p:ph type="ctrTitle" hasCustomPrompt="1"/>
          </p:nvPr>
        </p:nvSpPr>
        <p:spPr>
          <a:xfrm>
            <a:off x="0" y="0"/>
            <a:ext cx="9672000" cy="6857999"/>
          </a:xfrm>
          <a:solidFill>
            <a:schemeClr val="tx2">
              <a:alpha val="70000"/>
            </a:schemeClr>
          </a:solidFill>
        </p:spPr>
        <p:txBody>
          <a:bodyPr lIns="1116000" rIns="180000" bIns="756000" anchor="ctr"/>
          <a:lstStyle>
            <a:lvl1pPr algn="l">
              <a:lnSpc>
                <a:spcPct val="65000"/>
              </a:lnSpc>
              <a:defRPr sz="8800" cap="all" baseline="0">
                <a:solidFill>
                  <a:schemeClr val="bg1"/>
                </a:solidFill>
              </a:defRPr>
            </a:lvl1pPr>
          </a:lstStyle>
          <a:p>
            <a:r>
              <a:rPr lang="en-US" dirty="0"/>
              <a:t>Thank </a:t>
            </a:r>
            <a:br>
              <a:rPr lang="en-US" dirty="0"/>
            </a:br>
            <a:r>
              <a:rPr lang="en-US" dirty="0"/>
              <a:t>you</a:t>
            </a:r>
          </a:p>
        </p:txBody>
      </p:sp>
      <p:sp>
        <p:nvSpPr>
          <p:cNvPr id="6" name="Text Placeholder 5">
            <a:extLst>
              <a:ext uri="{FF2B5EF4-FFF2-40B4-BE49-F238E27FC236}">
                <a16:creationId xmlns:a16="http://schemas.microsoft.com/office/drawing/2014/main" id="{D49FD1A9-E34B-4888-90DE-493861AD75C6}"/>
              </a:ext>
            </a:extLst>
          </p:cNvPr>
          <p:cNvSpPr>
            <a:spLocks noGrp="1"/>
          </p:cNvSpPr>
          <p:nvPr>
            <p:ph type="body" sz="quarter" idx="13" hasCustomPrompt="1"/>
          </p:nvPr>
        </p:nvSpPr>
        <p:spPr>
          <a:xfrm>
            <a:off x="1917700" y="4508500"/>
            <a:ext cx="3314700" cy="330200"/>
          </a:xfrm>
        </p:spPr>
        <p:txBody>
          <a:bodyPr anchor="t"/>
          <a:lstStyle>
            <a:lvl1pPr marL="0" indent="0">
              <a:buNone/>
              <a:defRPr sz="2000">
                <a:solidFill>
                  <a:schemeClr val="accent1"/>
                </a:solidFill>
                <a:latin typeface="+mj-lt"/>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Full Name</a:t>
            </a:r>
          </a:p>
        </p:txBody>
      </p:sp>
      <p:sp>
        <p:nvSpPr>
          <p:cNvPr id="9" name="Text Placeholder 5">
            <a:extLst>
              <a:ext uri="{FF2B5EF4-FFF2-40B4-BE49-F238E27FC236}">
                <a16:creationId xmlns:a16="http://schemas.microsoft.com/office/drawing/2014/main" id="{3452AC72-D893-4C1A-83BD-9930164D8935}"/>
              </a:ext>
            </a:extLst>
          </p:cNvPr>
          <p:cNvSpPr>
            <a:spLocks noGrp="1"/>
          </p:cNvSpPr>
          <p:nvPr>
            <p:ph type="body" sz="quarter" idx="14" hasCustomPrompt="1"/>
          </p:nvPr>
        </p:nvSpPr>
        <p:spPr>
          <a:xfrm>
            <a:off x="1917700" y="5180023"/>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Email</a:t>
            </a:r>
          </a:p>
        </p:txBody>
      </p:sp>
      <p:sp>
        <p:nvSpPr>
          <p:cNvPr id="10" name="Text Placeholder 5">
            <a:extLst>
              <a:ext uri="{FF2B5EF4-FFF2-40B4-BE49-F238E27FC236}">
                <a16:creationId xmlns:a16="http://schemas.microsoft.com/office/drawing/2014/main" id="{D2EEC149-F1BE-4C36-A789-5BF73B40A212}"/>
              </a:ext>
            </a:extLst>
          </p:cNvPr>
          <p:cNvSpPr>
            <a:spLocks noGrp="1"/>
          </p:cNvSpPr>
          <p:nvPr>
            <p:ph type="body" sz="quarter" idx="15" hasCustomPrompt="1"/>
          </p:nvPr>
        </p:nvSpPr>
        <p:spPr>
          <a:xfrm>
            <a:off x="1917700" y="5683561"/>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Phone</a:t>
            </a:r>
          </a:p>
        </p:txBody>
      </p:sp>
      <p:sp>
        <p:nvSpPr>
          <p:cNvPr id="11" name="Text Placeholder 5">
            <a:extLst>
              <a:ext uri="{FF2B5EF4-FFF2-40B4-BE49-F238E27FC236}">
                <a16:creationId xmlns:a16="http://schemas.microsoft.com/office/drawing/2014/main" id="{ECC256E6-6AE8-4950-838C-BE638FB47968}"/>
              </a:ext>
            </a:extLst>
          </p:cNvPr>
          <p:cNvSpPr>
            <a:spLocks noGrp="1"/>
          </p:cNvSpPr>
          <p:nvPr>
            <p:ph type="body" sz="quarter" idx="16" hasCustomPrompt="1"/>
          </p:nvPr>
        </p:nvSpPr>
        <p:spPr>
          <a:xfrm>
            <a:off x="1917700" y="4821910"/>
            <a:ext cx="3314700" cy="205029"/>
          </a:xfrm>
        </p:spPr>
        <p:txBody>
          <a:bodyPr anchor="t"/>
          <a:lstStyle>
            <a:lvl1pPr marL="0" indent="0">
              <a:buNone/>
              <a:defRPr sz="1000" i="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POSITION</a:t>
            </a:r>
          </a:p>
        </p:txBody>
      </p:sp>
    </p:spTree>
    <p:extLst>
      <p:ext uri="{BB962C8B-B14F-4D97-AF65-F5344CB8AC3E}">
        <p14:creationId xmlns:p14="http://schemas.microsoft.com/office/powerpoint/2010/main" val="318579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A75689F-8B6B-4484-8064-90B4D8FB7C72}"/>
              </a:ext>
            </a:extLst>
          </p:cNvPr>
          <p:cNvSpPr>
            <a:spLocks noGrp="1"/>
          </p:cNvSpPr>
          <p:nvPr>
            <p:ph type="body" sz="quarter" idx="13" hasCustomPrompt="1"/>
          </p:nvPr>
        </p:nvSpPr>
        <p:spPr>
          <a:xfrm>
            <a:off x="1147343" y="2731933"/>
            <a:ext cx="6903253" cy="3350673"/>
          </a:xfrm>
          <a:gradFill>
            <a:gsLst>
              <a:gs pos="0">
                <a:schemeClr val="tx2"/>
              </a:gs>
              <a:gs pos="100000">
                <a:schemeClr val="accent2"/>
              </a:gs>
            </a:gsLst>
            <a:lin ang="14400000" scaled="0"/>
          </a:gradFill>
        </p:spPr>
        <p:txBody>
          <a:bodyPr lIns="576000" tIns="1872000" rIns="576000"/>
          <a:lstStyle>
            <a:lvl1pPr marL="0" indent="0">
              <a:lnSpc>
                <a:spcPts val="2000"/>
              </a:lnSpc>
              <a:buNone/>
              <a:defRPr>
                <a:solidFill>
                  <a:schemeClr val="bg1"/>
                </a:solidFill>
              </a:defRPr>
            </a:lvl1pPr>
          </a:lstStyle>
          <a:p>
            <a:pPr lvl="0"/>
            <a:r>
              <a:rPr lang="en-US" dirty="0"/>
              <a:t>Describe Your Big Idea</a:t>
            </a:r>
          </a:p>
        </p:txBody>
      </p:sp>
      <p:sp>
        <p:nvSpPr>
          <p:cNvPr id="21" name="Picture Placeholder 20">
            <a:extLst>
              <a:ext uri="{FF2B5EF4-FFF2-40B4-BE49-F238E27FC236}">
                <a16:creationId xmlns:a16="http://schemas.microsoft.com/office/drawing/2014/main" id="{C57B9832-0120-4094-8C27-082E3533C5DC}"/>
              </a:ext>
            </a:extLst>
          </p:cNvPr>
          <p:cNvSpPr>
            <a:spLocks noGrp="1"/>
          </p:cNvSpPr>
          <p:nvPr>
            <p:ph type="pic" sz="quarter" idx="12" hasCustomPrompt="1"/>
          </p:nvPr>
        </p:nvSpPr>
        <p:spPr>
          <a:xfrm>
            <a:off x="0" y="0"/>
            <a:ext cx="12012000" cy="6858000"/>
          </a:xfrm>
          <a:custGeom>
            <a:avLst/>
            <a:gdLst>
              <a:gd name="connsiteX0" fmla="*/ 0 w 12012000"/>
              <a:gd name="connsiteY0" fmla="*/ 0 h 6858000"/>
              <a:gd name="connsiteX1" fmla="*/ 8592000 w 12012000"/>
              <a:gd name="connsiteY1" fmla="*/ 0 h 6858000"/>
              <a:gd name="connsiteX2" fmla="*/ 8592000 w 12012000"/>
              <a:gd name="connsiteY2" fmla="*/ 180000 h 6858000"/>
              <a:gd name="connsiteX3" fmla="*/ 12012000 w 12012000"/>
              <a:gd name="connsiteY3" fmla="*/ 180000 h 6858000"/>
              <a:gd name="connsiteX4" fmla="*/ 12012000 w 12012000"/>
              <a:gd name="connsiteY4" fmla="*/ 6678000 h 6858000"/>
              <a:gd name="connsiteX5" fmla="*/ 8592000 w 12012000"/>
              <a:gd name="connsiteY5" fmla="*/ 6678000 h 6858000"/>
              <a:gd name="connsiteX6" fmla="*/ 8592000 w 12012000"/>
              <a:gd name="connsiteY6" fmla="*/ 6858000 h 6858000"/>
              <a:gd name="connsiteX7" fmla="*/ 0 w 1201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12000" h="6858000">
                <a:moveTo>
                  <a:pt x="0" y="0"/>
                </a:moveTo>
                <a:lnTo>
                  <a:pt x="8592000" y="0"/>
                </a:lnTo>
                <a:lnTo>
                  <a:pt x="8592000" y="180000"/>
                </a:lnTo>
                <a:lnTo>
                  <a:pt x="12012000" y="180000"/>
                </a:lnTo>
                <a:lnTo>
                  <a:pt x="12012000" y="6678000"/>
                </a:lnTo>
                <a:lnTo>
                  <a:pt x="8592000" y="6678000"/>
                </a:lnTo>
                <a:lnTo>
                  <a:pt x="8592000" y="6858000"/>
                </a:lnTo>
                <a:lnTo>
                  <a:pt x="0" y="6858000"/>
                </a:lnTo>
                <a:close/>
              </a:path>
            </a:pathLst>
          </a:custGeom>
          <a:noFill/>
        </p:spPr>
        <p:txBody>
          <a:bodyPr wrap="square" lIns="0" tIns="0" rIns="612000" anchor="ctr">
            <a:noAutofit/>
          </a:bodyPr>
          <a:lstStyle>
            <a:lvl1pPr marL="0" indent="0" algn="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a:xfrm>
            <a:off x="683999" y="6262080"/>
            <a:ext cx="6190934" cy="360000"/>
          </a:xfrm>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a:solidFill>
            <a:schemeClr val="tx2"/>
          </a:solidFill>
        </p:spPr>
        <p:txBody>
          <a:bodyPr/>
          <a:lstStyle>
            <a:lvl1pPr>
              <a:defRPr>
                <a:solidFill>
                  <a:schemeClr val="bg1"/>
                </a:solidFill>
              </a:defRPr>
            </a:lvl1pPr>
          </a:lstStyle>
          <a:p>
            <a:fld id="{EECC7194-A4D0-457B-9D3E-53681723AFF7}" type="slidenum">
              <a:rPr lang="en-US" smtClean="0"/>
              <a:pPr/>
              <a:t>‹#›</a:t>
            </a:fld>
            <a:endParaRPr lang="en-US" dirty="0"/>
          </a:p>
        </p:txBody>
      </p:sp>
      <p:sp>
        <p:nvSpPr>
          <p:cNvPr id="12" name="Title 11">
            <a:extLst>
              <a:ext uri="{FF2B5EF4-FFF2-40B4-BE49-F238E27FC236}">
                <a16:creationId xmlns:a16="http://schemas.microsoft.com/office/drawing/2014/main" id="{EAF90A48-1BFB-4A19-9A1C-2851879F9E8F}"/>
              </a:ext>
            </a:extLst>
          </p:cNvPr>
          <p:cNvSpPr>
            <a:spLocks noGrp="1"/>
          </p:cNvSpPr>
          <p:nvPr>
            <p:ph type="title"/>
          </p:nvPr>
        </p:nvSpPr>
        <p:spPr>
          <a:xfrm>
            <a:off x="1749778" y="3096087"/>
            <a:ext cx="5455750" cy="1008000"/>
          </a:xfrm>
        </p:spPr>
        <p:txBody>
          <a:bodyPr/>
          <a:lstStyle>
            <a:lvl1pPr>
              <a:defRPr sz="4000" cap="all" baseline="0">
                <a:solidFill>
                  <a:schemeClr val="bg1"/>
                </a:solidFill>
              </a:defRPr>
            </a:lvl1pPr>
          </a:lstStyle>
          <a:p>
            <a:r>
              <a:rPr lang="en-US"/>
              <a:t>Click to edit Master title style</a:t>
            </a:r>
            <a:endParaRPr lang="en-US" dirty="0"/>
          </a:p>
        </p:txBody>
      </p:sp>
      <p:sp>
        <p:nvSpPr>
          <p:cNvPr id="19" name="Freeform: Shape 18">
            <a:extLst>
              <a:ext uri="{FF2B5EF4-FFF2-40B4-BE49-F238E27FC236}">
                <a16:creationId xmlns:a16="http://schemas.microsoft.com/office/drawing/2014/main" id="{C9E79024-4B2E-43B0-8607-196181AB731F}"/>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36593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 X Number &amp; Icon">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9" name="Freeform: Shape 8">
            <a:extLst>
              <a:ext uri="{FF2B5EF4-FFF2-40B4-BE49-F238E27FC236}">
                <a16:creationId xmlns:a16="http://schemas.microsoft.com/office/drawing/2014/main"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49F266E5-40A6-4643-B9AC-B38F27256371}"/>
              </a:ext>
            </a:extLst>
          </p:cNvPr>
          <p:cNvSpPr>
            <a:spLocks noGrp="1"/>
          </p:cNvSpPr>
          <p:nvPr>
            <p:ph type="body" sz="quarter" idx="13" hasCustomPrompt="1"/>
          </p:nvPr>
        </p:nvSpPr>
        <p:spPr>
          <a:xfrm>
            <a:off x="6842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1" name="Text Placeholder 10">
            <a:extLst>
              <a:ext uri="{FF2B5EF4-FFF2-40B4-BE49-F238E27FC236}">
                <a16:creationId xmlns:a16="http://schemas.microsoft.com/office/drawing/2014/main" id="{1CB790CB-E4F5-4B61-A03E-1CA0C32E3F17}"/>
              </a:ext>
            </a:extLst>
          </p:cNvPr>
          <p:cNvSpPr>
            <a:spLocks noGrp="1"/>
          </p:cNvSpPr>
          <p:nvPr>
            <p:ph type="body" sz="quarter" idx="14" hasCustomPrompt="1"/>
          </p:nvPr>
        </p:nvSpPr>
        <p:spPr>
          <a:xfrm>
            <a:off x="5104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2" name="Text Placeholder 4">
            <a:extLst>
              <a:ext uri="{FF2B5EF4-FFF2-40B4-BE49-F238E27FC236}">
                <a16:creationId xmlns:a16="http://schemas.microsoft.com/office/drawing/2014/main" id="{B570684C-B743-402E-8778-A65199577106}"/>
              </a:ext>
            </a:extLst>
          </p:cNvPr>
          <p:cNvSpPr>
            <a:spLocks noGrp="1"/>
          </p:cNvSpPr>
          <p:nvPr>
            <p:ph type="body" sz="quarter" idx="15" hasCustomPrompt="1"/>
          </p:nvPr>
        </p:nvSpPr>
        <p:spPr>
          <a:xfrm>
            <a:off x="29710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3" name="Text Placeholder 10">
            <a:extLst>
              <a:ext uri="{FF2B5EF4-FFF2-40B4-BE49-F238E27FC236}">
                <a16:creationId xmlns:a16="http://schemas.microsoft.com/office/drawing/2014/main" id="{FCEC7149-9A00-4CA4-B800-1BFD6EBEB88D}"/>
              </a:ext>
            </a:extLst>
          </p:cNvPr>
          <p:cNvSpPr>
            <a:spLocks noGrp="1"/>
          </p:cNvSpPr>
          <p:nvPr>
            <p:ph type="body" sz="quarter" idx="16" hasCustomPrompt="1"/>
          </p:nvPr>
        </p:nvSpPr>
        <p:spPr>
          <a:xfrm>
            <a:off x="27972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4" name="Text Placeholder 4">
            <a:extLst>
              <a:ext uri="{FF2B5EF4-FFF2-40B4-BE49-F238E27FC236}">
                <a16:creationId xmlns:a16="http://schemas.microsoft.com/office/drawing/2014/main" id="{0374F0E2-36BA-43B5-8799-77AA3367DF47}"/>
              </a:ext>
            </a:extLst>
          </p:cNvPr>
          <p:cNvSpPr>
            <a:spLocks noGrp="1"/>
          </p:cNvSpPr>
          <p:nvPr>
            <p:ph type="body" sz="quarter" idx="17" hasCustomPrompt="1"/>
          </p:nvPr>
        </p:nvSpPr>
        <p:spPr>
          <a:xfrm>
            <a:off x="5269707"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5" name="Text Placeholder 10">
            <a:extLst>
              <a:ext uri="{FF2B5EF4-FFF2-40B4-BE49-F238E27FC236}">
                <a16:creationId xmlns:a16="http://schemas.microsoft.com/office/drawing/2014/main" id="{1BA12174-6A24-4E61-8D58-B3B42C31BE1A}"/>
              </a:ext>
            </a:extLst>
          </p:cNvPr>
          <p:cNvSpPr>
            <a:spLocks noGrp="1"/>
          </p:cNvSpPr>
          <p:nvPr>
            <p:ph type="body" sz="quarter" idx="18" hasCustomPrompt="1"/>
          </p:nvPr>
        </p:nvSpPr>
        <p:spPr>
          <a:xfrm>
            <a:off x="5096056"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6" name="Text Placeholder 4">
            <a:extLst>
              <a:ext uri="{FF2B5EF4-FFF2-40B4-BE49-F238E27FC236}">
                <a16:creationId xmlns:a16="http://schemas.microsoft.com/office/drawing/2014/main" id="{D3A67B21-0E8B-4922-94F9-20492309C4DA}"/>
              </a:ext>
            </a:extLst>
          </p:cNvPr>
          <p:cNvSpPr>
            <a:spLocks noGrp="1"/>
          </p:cNvSpPr>
          <p:nvPr>
            <p:ph type="body" sz="quarter" idx="19" hasCustomPrompt="1"/>
          </p:nvPr>
        </p:nvSpPr>
        <p:spPr>
          <a:xfrm>
            <a:off x="75446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7" name="Text Placeholder 10">
            <a:extLst>
              <a:ext uri="{FF2B5EF4-FFF2-40B4-BE49-F238E27FC236}">
                <a16:creationId xmlns:a16="http://schemas.microsoft.com/office/drawing/2014/main" id="{D801C20C-82D2-465E-8D45-DF1A57E04525}"/>
              </a:ext>
            </a:extLst>
          </p:cNvPr>
          <p:cNvSpPr>
            <a:spLocks noGrp="1"/>
          </p:cNvSpPr>
          <p:nvPr>
            <p:ph type="body" sz="quarter" idx="20" hasCustomPrompt="1"/>
          </p:nvPr>
        </p:nvSpPr>
        <p:spPr>
          <a:xfrm>
            <a:off x="73708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8" name="Text Placeholder 4">
            <a:extLst>
              <a:ext uri="{FF2B5EF4-FFF2-40B4-BE49-F238E27FC236}">
                <a16:creationId xmlns:a16="http://schemas.microsoft.com/office/drawing/2014/main" id="{62BAD45E-2039-4F8D-9CFC-42BFA3756AD1}"/>
              </a:ext>
            </a:extLst>
          </p:cNvPr>
          <p:cNvSpPr>
            <a:spLocks noGrp="1"/>
          </p:cNvSpPr>
          <p:nvPr>
            <p:ph type="body" sz="quarter" idx="21" hasCustomPrompt="1"/>
          </p:nvPr>
        </p:nvSpPr>
        <p:spPr>
          <a:xfrm>
            <a:off x="9831412"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9" name="Text Placeholder 10">
            <a:extLst>
              <a:ext uri="{FF2B5EF4-FFF2-40B4-BE49-F238E27FC236}">
                <a16:creationId xmlns:a16="http://schemas.microsoft.com/office/drawing/2014/main" id="{64A78879-6338-4F3B-864E-8FF4E08C0066}"/>
              </a:ext>
            </a:extLst>
          </p:cNvPr>
          <p:cNvSpPr>
            <a:spLocks noGrp="1"/>
          </p:cNvSpPr>
          <p:nvPr>
            <p:ph type="body" sz="quarter" idx="22" hasCustomPrompt="1"/>
          </p:nvPr>
        </p:nvSpPr>
        <p:spPr>
          <a:xfrm>
            <a:off x="9657654"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2" name="Subtitle 2">
            <a:extLst>
              <a:ext uri="{FF2B5EF4-FFF2-40B4-BE49-F238E27FC236}">
                <a16:creationId xmlns:a16="http://schemas.microsoft.com/office/drawing/2014/main" id="{80118439-B306-4F20-9200-1C429EADC7EE}"/>
              </a:ext>
            </a:extLst>
          </p:cNvPr>
          <p:cNvSpPr>
            <a:spLocks noGrp="1"/>
          </p:cNvSpPr>
          <p:nvPr>
            <p:ph type="subTitle" idx="1" hasCustomPrompt="1"/>
          </p:nvPr>
        </p:nvSpPr>
        <p:spPr>
          <a:xfrm>
            <a:off x="5101000" y="5271502"/>
            <a:ext cx="1990001" cy="620016"/>
          </a:xfrm>
          <a:gradFill>
            <a:gsLst>
              <a:gs pos="0">
                <a:schemeClr val="tx2"/>
              </a:gs>
              <a:gs pos="100000">
                <a:schemeClr val="accent2"/>
              </a:gs>
            </a:gsLst>
            <a:lin ang="14400000" scaled="0"/>
          </a:gradFill>
        </p:spPr>
        <p:txBody>
          <a:bodyPr lIns="0" anchor="ctr"/>
          <a:lstStyle>
            <a:lvl1pPr marL="0" indent="0" algn="ctr">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Outcome</a:t>
            </a:r>
          </a:p>
        </p:txBody>
      </p:sp>
      <p:sp>
        <p:nvSpPr>
          <p:cNvPr id="26" name="Picture Placeholder 25">
            <a:extLst>
              <a:ext uri="{FF2B5EF4-FFF2-40B4-BE49-F238E27FC236}">
                <a16:creationId xmlns:a16="http://schemas.microsoft.com/office/drawing/2014/main" id="{99B7E7F2-DF6B-4441-B0B1-7E87E29BA3A7}"/>
              </a:ext>
            </a:extLst>
          </p:cNvPr>
          <p:cNvSpPr>
            <a:spLocks noGrp="1"/>
          </p:cNvSpPr>
          <p:nvPr>
            <p:ph type="pic" sz="quarter" idx="23" hasCustomPrompt="1"/>
          </p:nvPr>
        </p:nvSpPr>
        <p:spPr>
          <a:xfrm>
            <a:off x="10985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7" name="Picture Placeholder 25">
            <a:extLst>
              <a:ext uri="{FF2B5EF4-FFF2-40B4-BE49-F238E27FC236}">
                <a16:creationId xmlns:a16="http://schemas.microsoft.com/office/drawing/2014/main" id="{ED41522A-FBAF-4E5D-B592-F13855964E8B}"/>
              </a:ext>
            </a:extLst>
          </p:cNvPr>
          <p:cNvSpPr>
            <a:spLocks noGrp="1"/>
          </p:cNvSpPr>
          <p:nvPr>
            <p:ph type="pic" sz="quarter" idx="24" hasCustomPrompt="1"/>
          </p:nvPr>
        </p:nvSpPr>
        <p:spPr>
          <a:xfrm>
            <a:off x="33853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8" name="Picture Placeholder 25">
            <a:extLst>
              <a:ext uri="{FF2B5EF4-FFF2-40B4-BE49-F238E27FC236}">
                <a16:creationId xmlns:a16="http://schemas.microsoft.com/office/drawing/2014/main" id="{AA51069C-E1DC-44A0-A6A0-2A4AB0DD4D70}"/>
              </a:ext>
            </a:extLst>
          </p:cNvPr>
          <p:cNvSpPr>
            <a:spLocks noGrp="1"/>
          </p:cNvSpPr>
          <p:nvPr>
            <p:ph type="pic" sz="quarter" idx="25" hasCustomPrompt="1"/>
          </p:nvPr>
        </p:nvSpPr>
        <p:spPr>
          <a:xfrm>
            <a:off x="5684044"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9" name="Picture Placeholder 25">
            <a:extLst>
              <a:ext uri="{FF2B5EF4-FFF2-40B4-BE49-F238E27FC236}">
                <a16:creationId xmlns:a16="http://schemas.microsoft.com/office/drawing/2014/main" id="{42F6437E-5478-451F-9BE3-E8160EA43516}"/>
              </a:ext>
            </a:extLst>
          </p:cNvPr>
          <p:cNvSpPr>
            <a:spLocks noGrp="1"/>
          </p:cNvSpPr>
          <p:nvPr>
            <p:ph type="pic" sz="quarter" idx="26" hasCustomPrompt="1"/>
          </p:nvPr>
        </p:nvSpPr>
        <p:spPr>
          <a:xfrm>
            <a:off x="79589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30" name="Picture Placeholder 25">
            <a:extLst>
              <a:ext uri="{FF2B5EF4-FFF2-40B4-BE49-F238E27FC236}">
                <a16:creationId xmlns:a16="http://schemas.microsoft.com/office/drawing/2014/main" id="{25127DFD-53A7-41A8-B591-AEEC12038026}"/>
              </a:ext>
            </a:extLst>
          </p:cNvPr>
          <p:cNvSpPr>
            <a:spLocks noGrp="1"/>
          </p:cNvSpPr>
          <p:nvPr>
            <p:ph type="pic" sz="quarter" idx="27" hasCustomPrompt="1"/>
          </p:nvPr>
        </p:nvSpPr>
        <p:spPr>
          <a:xfrm>
            <a:off x="10245749" y="2217585"/>
            <a:ext cx="823913" cy="823913"/>
          </a:xfrm>
        </p:spPr>
        <p:txBody>
          <a:bodyPr anchor="ctr"/>
          <a:lstStyle>
            <a:lvl1pPr marL="0" indent="0" algn="ctr">
              <a:buNone/>
              <a:defRPr sz="1050" i="1">
                <a:solidFill>
                  <a:schemeClr val="bg1"/>
                </a:solidFill>
              </a:defRPr>
            </a:lvl1pPr>
          </a:lstStyle>
          <a:p>
            <a:r>
              <a:rPr lang="en-US" dirty="0"/>
              <a:t>Icon</a:t>
            </a:r>
          </a:p>
        </p:txBody>
      </p:sp>
    </p:spTree>
    <p:extLst>
      <p:ext uri="{BB962C8B-B14F-4D97-AF65-F5344CB8AC3E}">
        <p14:creationId xmlns:p14="http://schemas.microsoft.com/office/powerpoint/2010/main" val="3892583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0 40 Vertical Spli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F76D43D-0DDD-4BAD-8213-BDBF75C30A0C}"/>
              </a:ext>
              <a:ext uri="{C183D7F6-B498-43B3-948B-1728B52AA6E4}">
                <adec:decorative xmlns:adec="http://schemas.microsoft.com/office/drawing/2017/decorative" val="1"/>
              </a:ext>
            </a:extLst>
          </p:cNvPr>
          <p:cNvSpPr/>
          <p:nvPr userDrawn="1"/>
        </p:nvSpPr>
        <p:spPr>
          <a:xfrm>
            <a:off x="676118" y="4338116"/>
            <a:ext cx="10839764"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Text Placeholder 3">
            <a:extLst>
              <a:ext uri="{FF2B5EF4-FFF2-40B4-BE49-F238E27FC236}">
                <a16:creationId xmlns:a16="http://schemas.microsoft.com/office/drawing/2014/main" id="{A6D3ACF3-E1F5-4332-9836-C8E6C46591BB}"/>
              </a:ext>
            </a:extLst>
          </p:cNvPr>
          <p:cNvSpPr txBox="1">
            <a:spLocks/>
          </p:cNvSpPr>
          <p:nvPr userDrawn="1"/>
        </p:nvSpPr>
        <p:spPr>
          <a:xfrm>
            <a:off x="0" y="-436"/>
            <a:ext cx="12192000" cy="43438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0BDF8FE7-66F4-4586-B49B-61E115ED291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AEB5B890-F885-418C-9812-59970CAC6BCD}"/>
              </a:ext>
            </a:extLst>
          </p:cNvPr>
          <p:cNvSpPr>
            <a:spLocks noGrp="1"/>
          </p:cNvSpPr>
          <p:nvPr>
            <p:ph type="ftr" sz="quarter" idx="10"/>
          </p:nvPr>
        </p:nvSpPr>
        <p:spPr/>
        <p:txBody>
          <a:bodyPr/>
          <a:lstStyle/>
          <a:p>
            <a:endParaRPr lang="en-US" noProof="0" dirty="0"/>
          </a:p>
        </p:txBody>
      </p:sp>
      <p:sp>
        <p:nvSpPr>
          <p:cNvPr id="7" name="Slide Number Placeholder 6">
            <a:extLst>
              <a:ext uri="{FF2B5EF4-FFF2-40B4-BE49-F238E27FC236}">
                <a16:creationId xmlns:a16="http://schemas.microsoft.com/office/drawing/2014/main" id="{50521507-88DE-417D-8076-D9152E1E1409}"/>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4" name="Text Placeholder 3">
            <a:extLst>
              <a:ext uri="{FF2B5EF4-FFF2-40B4-BE49-F238E27FC236}">
                <a16:creationId xmlns:a16="http://schemas.microsoft.com/office/drawing/2014/main" id="{1DFC7DDD-6F93-45F8-AFD6-95AA051FE809}"/>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1" name="Freeform: Shape 20">
            <a:extLst>
              <a:ext uri="{FF2B5EF4-FFF2-40B4-BE49-F238E27FC236}">
                <a16:creationId xmlns:a16="http://schemas.microsoft.com/office/drawing/2014/main" id="{D1CD6042-5DF4-4624-BC32-25F68745304A}"/>
              </a:ext>
            </a:extLst>
          </p:cNvPr>
          <p:cNvSpPr/>
          <p:nvPr userDrawn="1"/>
        </p:nvSpPr>
        <p:spPr>
          <a:xfrm rot="5400000">
            <a:off x="8220300" y="371700"/>
            <a:ext cx="4343400" cy="3600000"/>
          </a:xfrm>
          <a:custGeom>
            <a:avLst/>
            <a:gdLst>
              <a:gd name="connsiteX0" fmla="*/ 0 w 4343400"/>
              <a:gd name="connsiteY0" fmla="*/ 3600000 h 3600000"/>
              <a:gd name="connsiteX1" fmla="*/ 0 w 4343400"/>
              <a:gd name="connsiteY1" fmla="*/ 0 h 3600000"/>
              <a:gd name="connsiteX2" fmla="*/ 180000 w 4343400"/>
              <a:gd name="connsiteY2" fmla="*/ 0 h 3600000"/>
              <a:gd name="connsiteX3" fmla="*/ 4343400 w 4343400"/>
              <a:gd name="connsiteY3" fmla="*/ 0 h 3600000"/>
              <a:gd name="connsiteX4" fmla="*/ 4343400 w 4343400"/>
              <a:gd name="connsiteY4" fmla="*/ 180000 h 3600000"/>
              <a:gd name="connsiteX5" fmla="*/ 180000 w 4343400"/>
              <a:gd name="connsiteY5" fmla="*/ 180000 h 3600000"/>
              <a:gd name="connsiteX6" fmla="*/ 180000 w 43434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3400" h="3600000">
                <a:moveTo>
                  <a:pt x="0" y="3600000"/>
                </a:moveTo>
                <a:lnTo>
                  <a:pt x="0" y="0"/>
                </a:lnTo>
                <a:lnTo>
                  <a:pt x="180000" y="0"/>
                </a:lnTo>
                <a:lnTo>
                  <a:pt x="4343400" y="0"/>
                </a:lnTo>
                <a:lnTo>
                  <a:pt x="43434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9" name="Freeform: Shape 18">
            <a:extLst>
              <a:ext uri="{FF2B5EF4-FFF2-40B4-BE49-F238E27FC236}">
                <a16:creationId xmlns:a16="http://schemas.microsoft.com/office/drawing/2014/main" id="{6294759C-286C-4281-B194-581C766EEF28}"/>
              </a:ext>
            </a:extLst>
          </p:cNvPr>
          <p:cNvSpPr/>
          <p:nvPr userDrawn="1"/>
        </p:nvSpPr>
        <p:spPr>
          <a:xfrm rot="5400000">
            <a:off x="9134700" y="3800700"/>
            <a:ext cx="2514600" cy="3600000"/>
          </a:xfrm>
          <a:custGeom>
            <a:avLst/>
            <a:gdLst>
              <a:gd name="connsiteX0" fmla="*/ 0 w 2514600"/>
              <a:gd name="connsiteY0" fmla="*/ 180000 h 3600000"/>
              <a:gd name="connsiteX1" fmla="*/ 0 w 2514600"/>
              <a:gd name="connsiteY1" fmla="*/ 0 h 3600000"/>
              <a:gd name="connsiteX2" fmla="*/ 2334600 w 2514600"/>
              <a:gd name="connsiteY2" fmla="*/ 0 h 3600000"/>
              <a:gd name="connsiteX3" fmla="*/ 2514600 w 2514600"/>
              <a:gd name="connsiteY3" fmla="*/ 0 h 3600000"/>
              <a:gd name="connsiteX4" fmla="*/ 2514600 w 2514600"/>
              <a:gd name="connsiteY4" fmla="*/ 180000 h 3600000"/>
              <a:gd name="connsiteX5" fmla="*/ 2514600 w 2514600"/>
              <a:gd name="connsiteY5" fmla="*/ 3600000 h 3600000"/>
              <a:gd name="connsiteX6" fmla="*/ 2334600 w 2514600"/>
              <a:gd name="connsiteY6" fmla="*/ 3600000 h 3600000"/>
              <a:gd name="connsiteX7" fmla="*/ 2334600 w 25146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4600" h="3600000">
                <a:moveTo>
                  <a:pt x="0" y="180000"/>
                </a:moveTo>
                <a:lnTo>
                  <a:pt x="0" y="0"/>
                </a:lnTo>
                <a:lnTo>
                  <a:pt x="2334600" y="0"/>
                </a:lnTo>
                <a:lnTo>
                  <a:pt x="2514600" y="0"/>
                </a:lnTo>
                <a:lnTo>
                  <a:pt x="2514600" y="180000"/>
                </a:lnTo>
                <a:lnTo>
                  <a:pt x="2514600" y="3600000"/>
                </a:lnTo>
                <a:lnTo>
                  <a:pt x="2334600" y="3600000"/>
                </a:lnTo>
                <a:lnTo>
                  <a:pt x="23346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578943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 x Content Block with Icon">
    <p:spTree>
      <p:nvGrpSpPr>
        <p:cNvPr id="1" name=""/>
        <p:cNvGrpSpPr/>
        <p:nvPr/>
      </p:nvGrpSpPr>
      <p:grpSpPr>
        <a:xfrm>
          <a:off x="0" y="0"/>
          <a:ext cx="0" cy="0"/>
          <a:chOff x="0" y="0"/>
          <a:chExt cx="0" cy="0"/>
        </a:xfrm>
      </p:grpSpPr>
      <p:sp>
        <p:nvSpPr>
          <p:cNvPr id="6" name="Picture Placeholder 23">
            <a:extLst>
              <a:ext uri="{FF2B5EF4-FFF2-40B4-BE49-F238E27FC236}">
                <a16:creationId xmlns:a16="http://schemas.microsoft.com/office/drawing/2014/main" id="{E6622698-E93D-4214-8C21-38DBE58C2E3F}"/>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22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9" name="Freeform: Shape 8">
            <a:extLst>
              <a:ext uri="{FF2B5EF4-FFF2-40B4-BE49-F238E27FC236}">
                <a16:creationId xmlns:a16="http://schemas.microsoft.com/office/drawing/2014/main" id="{1706BC54-FE11-4237-96CC-8DA267DB5D7C}"/>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147058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147058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503129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503129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592000"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592000"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9" name="Text Placeholder 4">
            <a:extLst>
              <a:ext uri="{FF2B5EF4-FFF2-40B4-BE49-F238E27FC236}">
                <a16:creationId xmlns:a16="http://schemas.microsoft.com/office/drawing/2014/main" id="{3E6D854C-C76F-49BA-9E74-F438CA8EA9E2}"/>
              </a:ext>
            </a:extLst>
          </p:cNvPr>
          <p:cNvSpPr>
            <a:spLocks noGrp="1"/>
          </p:cNvSpPr>
          <p:nvPr>
            <p:ph type="body" sz="quarter" idx="19" hasCustomPrompt="1"/>
          </p:nvPr>
        </p:nvSpPr>
        <p:spPr>
          <a:xfrm>
            <a:off x="147058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0" name="Text Placeholder 12">
            <a:extLst>
              <a:ext uri="{FF2B5EF4-FFF2-40B4-BE49-F238E27FC236}">
                <a16:creationId xmlns:a16="http://schemas.microsoft.com/office/drawing/2014/main" id="{AD447D7D-C1F4-4AD4-AE22-EB8E7F1C419E}"/>
              </a:ext>
            </a:extLst>
          </p:cNvPr>
          <p:cNvSpPr>
            <a:spLocks noGrp="1"/>
          </p:cNvSpPr>
          <p:nvPr>
            <p:ph type="body" sz="quarter" idx="20" hasCustomPrompt="1"/>
          </p:nvPr>
        </p:nvSpPr>
        <p:spPr>
          <a:xfrm>
            <a:off x="147058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21" name="Text Placeholder 4">
            <a:extLst>
              <a:ext uri="{FF2B5EF4-FFF2-40B4-BE49-F238E27FC236}">
                <a16:creationId xmlns:a16="http://schemas.microsoft.com/office/drawing/2014/main" id="{849DF703-38D0-4214-9432-83570E10EFED}"/>
              </a:ext>
            </a:extLst>
          </p:cNvPr>
          <p:cNvSpPr>
            <a:spLocks noGrp="1"/>
          </p:cNvSpPr>
          <p:nvPr>
            <p:ph type="body" sz="quarter" idx="21" hasCustomPrompt="1"/>
          </p:nvPr>
        </p:nvSpPr>
        <p:spPr>
          <a:xfrm>
            <a:off x="503129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2" name="Text Placeholder 12">
            <a:extLst>
              <a:ext uri="{FF2B5EF4-FFF2-40B4-BE49-F238E27FC236}">
                <a16:creationId xmlns:a16="http://schemas.microsoft.com/office/drawing/2014/main" id="{F9EB6572-1A9F-4672-8E42-A4E15451CA20}"/>
              </a:ext>
            </a:extLst>
          </p:cNvPr>
          <p:cNvSpPr>
            <a:spLocks noGrp="1"/>
          </p:cNvSpPr>
          <p:nvPr>
            <p:ph type="body" sz="quarter" idx="22" hasCustomPrompt="1"/>
          </p:nvPr>
        </p:nvSpPr>
        <p:spPr>
          <a:xfrm>
            <a:off x="503129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23" name="Text Placeholder 4">
            <a:extLst>
              <a:ext uri="{FF2B5EF4-FFF2-40B4-BE49-F238E27FC236}">
                <a16:creationId xmlns:a16="http://schemas.microsoft.com/office/drawing/2014/main" id="{0740EB70-455C-47FF-9A9A-0D78D202ED03}"/>
              </a:ext>
            </a:extLst>
          </p:cNvPr>
          <p:cNvSpPr>
            <a:spLocks noGrp="1"/>
          </p:cNvSpPr>
          <p:nvPr>
            <p:ph type="body" sz="quarter" idx="23" hasCustomPrompt="1"/>
          </p:nvPr>
        </p:nvSpPr>
        <p:spPr>
          <a:xfrm>
            <a:off x="8592000"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4" name="Text Placeholder 12">
            <a:extLst>
              <a:ext uri="{FF2B5EF4-FFF2-40B4-BE49-F238E27FC236}">
                <a16:creationId xmlns:a16="http://schemas.microsoft.com/office/drawing/2014/main" id="{CD9A5773-4F50-4631-9B7A-0A2D83E5DC28}"/>
              </a:ext>
            </a:extLst>
          </p:cNvPr>
          <p:cNvSpPr>
            <a:spLocks noGrp="1"/>
          </p:cNvSpPr>
          <p:nvPr>
            <p:ph type="body" sz="quarter" idx="24" hasCustomPrompt="1"/>
          </p:nvPr>
        </p:nvSpPr>
        <p:spPr>
          <a:xfrm>
            <a:off x="8592000"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Tree>
    <p:extLst>
      <p:ext uri="{BB962C8B-B14F-4D97-AF65-F5344CB8AC3E}">
        <p14:creationId xmlns:p14="http://schemas.microsoft.com/office/powerpoint/2010/main" val="3875987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 x Content Block with Ic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45350A6A-6F84-47F4-AE00-8295D96D08C8}"/>
              </a:ext>
            </a:extLst>
          </p:cNvPr>
          <p:cNvSpPr/>
          <p:nvPr userDrawn="1"/>
        </p:nvSpPr>
        <p:spPr>
          <a:xfrm rot="5400000">
            <a:off x="8677500" y="3343500"/>
            <a:ext cx="3429000" cy="3600000"/>
          </a:xfrm>
          <a:custGeom>
            <a:avLst/>
            <a:gdLst>
              <a:gd name="connsiteX0" fmla="*/ 0 w 3429000"/>
              <a:gd name="connsiteY0" fmla="*/ 180000 h 3600000"/>
              <a:gd name="connsiteX1" fmla="*/ 0 w 3429000"/>
              <a:gd name="connsiteY1" fmla="*/ 0 h 3600000"/>
              <a:gd name="connsiteX2" fmla="*/ 3249000 w 3429000"/>
              <a:gd name="connsiteY2" fmla="*/ 0 h 3600000"/>
              <a:gd name="connsiteX3" fmla="*/ 3429000 w 3429000"/>
              <a:gd name="connsiteY3" fmla="*/ 0 h 3600000"/>
              <a:gd name="connsiteX4" fmla="*/ 3429000 w 3429000"/>
              <a:gd name="connsiteY4" fmla="*/ 180000 h 3600000"/>
              <a:gd name="connsiteX5" fmla="*/ 3429000 w 3429000"/>
              <a:gd name="connsiteY5" fmla="*/ 3600000 h 3600000"/>
              <a:gd name="connsiteX6" fmla="*/ 3249000 w 3429000"/>
              <a:gd name="connsiteY6" fmla="*/ 3600000 h 3600000"/>
              <a:gd name="connsiteX7" fmla="*/ 3249000 w 34290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9000" h="3600000">
                <a:moveTo>
                  <a:pt x="0" y="180000"/>
                </a:moveTo>
                <a:lnTo>
                  <a:pt x="0" y="0"/>
                </a:lnTo>
                <a:lnTo>
                  <a:pt x="3249000" y="0"/>
                </a:lnTo>
                <a:lnTo>
                  <a:pt x="3429000" y="0"/>
                </a:lnTo>
                <a:lnTo>
                  <a:pt x="3429000" y="180000"/>
                </a:lnTo>
                <a:lnTo>
                  <a:pt x="3429000" y="3600000"/>
                </a:lnTo>
                <a:lnTo>
                  <a:pt x="3249000" y="3600000"/>
                </a:lnTo>
                <a:lnTo>
                  <a:pt x="32490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3429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682863"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682863"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4445432"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4445432"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208000"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208000"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29" name="Picture Placeholder 25">
            <a:extLst>
              <a:ext uri="{FF2B5EF4-FFF2-40B4-BE49-F238E27FC236}">
                <a16:creationId xmlns:a16="http://schemas.microsoft.com/office/drawing/2014/main" id="{8989EC4C-4E3F-457F-8CF6-8A88DE68A930}"/>
              </a:ext>
            </a:extLst>
          </p:cNvPr>
          <p:cNvSpPr>
            <a:spLocks noGrp="1"/>
          </p:cNvSpPr>
          <p:nvPr>
            <p:ph type="pic" sz="quarter" idx="23" hasCustomPrompt="1"/>
          </p:nvPr>
        </p:nvSpPr>
        <p:spPr>
          <a:xfrm>
            <a:off x="1908907"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30" name="Picture Placeholder 25">
            <a:extLst>
              <a:ext uri="{FF2B5EF4-FFF2-40B4-BE49-F238E27FC236}">
                <a16:creationId xmlns:a16="http://schemas.microsoft.com/office/drawing/2014/main" id="{67FB2730-3D12-4D72-AE64-AC3955C5CD99}"/>
              </a:ext>
            </a:extLst>
          </p:cNvPr>
          <p:cNvSpPr>
            <a:spLocks noGrp="1"/>
          </p:cNvSpPr>
          <p:nvPr>
            <p:ph type="pic" sz="quarter" idx="24" hasCustomPrompt="1"/>
          </p:nvPr>
        </p:nvSpPr>
        <p:spPr>
          <a:xfrm>
            <a:off x="5671476"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31" name="Picture Placeholder 25">
            <a:extLst>
              <a:ext uri="{FF2B5EF4-FFF2-40B4-BE49-F238E27FC236}">
                <a16:creationId xmlns:a16="http://schemas.microsoft.com/office/drawing/2014/main" id="{4F2BB90C-4866-4DB3-B05C-0BB7DBFF8EA3}"/>
              </a:ext>
            </a:extLst>
          </p:cNvPr>
          <p:cNvSpPr>
            <a:spLocks noGrp="1"/>
          </p:cNvSpPr>
          <p:nvPr>
            <p:ph type="pic" sz="quarter" idx="25" hasCustomPrompt="1"/>
          </p:nvPr>
        </p:nvSpPr>
        <p:spPr>
          <a:xfrm>
            <a:off x="9434044"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6" name="Freeform: Shape 25">
            <a:extLst>
              <a:ext uri="{FF2B5EF4-FFF2-40B4-BE49-F238E27FC236}">
                <a16:creationId xmlns:a16="http://schemas.microsoft.com/office/drawing/2014/main" id="{AEA98CFA-B2A7-4BCC-B1DC-01CFAD2DD65E}"/>
              </a:ext>
            </a:extLst>
          </p:cNvPr>
          <p:cNvSpPr/>
          <p:nvPr userDrawn="1"/>
        </p:nvSpPr>
        <p:spPr>
          <a:xfrm rot="5400000">
            <a:off x="8677500" y="-85500"/>
            <a:ext cx="3429000" cy="3600000"/>
          </a:xfrm>
          <a:custGeom>
            <a:avLst/>
            <a:gdLst>
              <a:gd name="connsiteX0" fmla="*/ 0 w 3429000"/>
              <a:gd name="connsiteY0" fmla="*/ 3600000 h 3600000"/>
              <a:gd name="connsiteX1" fmla="*/ 0 w 3429000"/>
              <a:gd name="connsiteY1" fmla="*/ 0 h 3600000"/>
              <a:gd name="connsiteX2" fmla="*/ 180000 w 3429000"/>
              <a:gd name="connsiteY2" fmla="*/ 0 h 3600000"/>
              <a:gd name="connsiteX3" fmla="*/ 3429000 w 3429000"/>
              <a:gd name="connsiteY3" fmla="*/ 0 h 3600000"/>
              <a:gd name="connsiteX4" fmla="*/ 3429000 w 3429000"/>
              <a:gd name="connsiteY4" fmla="*/ 180000 h 3600000"/>
              <a:gd name="connsiteX5" fmla="*/ 180000 w 3429000"/>
              <a:gd name="connsiteY5" fmla="*/ 180000 h 3600000"/>
              <a:gd name="connsiteX6" fmla="*/ 180000 w 34290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0" h="3600000">
                <a:moveTo>
                  <a:pt x="0" y="3600000"/>
                </a:moveTo>
                <a:lnTo>
                  <a:pt x="0" y="0"/>
                </a:lnTo>
                <a:lnTo>
                  <a:pt x="180000" y="0"/>
                </a:lnTo>
                <a:lnTo>
                  <a:pt x="3429000" y="0"/>
                </a:lnTo>
                <a:lnTo>
                  <a:pt x="34290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214259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title Only - Dark">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E752CBEE-7696-40FC-AB0E-8790B179D18C}"/>
              </a:ext>
            </a:extLst>
          </p:cNvPr>
          <p:cNvSpPr/>
          <p:nvPr userDrawn="1"/>
        </p:nvSpPr>
        <p:spPr>
          <a:xfrm rot="5400000">
            <a:off x="8188485" y="2854485"/>
            <a:ext cx="4407031" cy="3600000"/>
          </a:xfrm>
          <a:custGeom>
            <a:avLst/>
            <a:gdLst>
              <a:gd name="connsiteX0" fmla="*/ 0 w 4407031"/>
              <a:gd name="connsiteY0" fmla="*/ 180000 h 3600000"/>
              <a:gd name="connsiteX1" fmla="*/ 0 w 4407031"/>
              <a:gd name="connsiteY1" fmla="*/ 0 h 3600000"/>
              <a:gd name="connsiteX2" fmla="*/ 4227031 w 4407031"/>
              <a:gd name="connsiteY2" fmla="*/ 0 h 3600000"/>
              <a:gd name="connsiteX3" fmla="*/ 4407031 w 4407031"/>
              <a:gd name="connsiteY3" fmla="*/ 0 h 3600000"/>
              <a:gd name="connsiteX4" fmla="*/ 4407031 w 4407031"/>
              <a:gd name="connsiteY4" fmla="*/ 180000 h 3600000"/>
              <a:gd name="connsiteX5" fmla="*/ 4407031 w 4407031"/>
              <a:gd name="connsiteY5" fmla="*/ 3600000 h 3600000"/>
              <a:gd name="connsiteX6" fmla="*/ 4227031 w 4407031"/>
              <a:gd name="connsiteY6" fmla="*/ 3600000 h 3600000"/>
              <a:gd name="connsiteX7" fmla="*/ 4227031 w 4407031"/>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7031" h="3600000">
                <a:moveTo>
                  <a:pt x="0" y="180000"/>
                </a:moveTo>
                <a:lnTo>
                  <a:pt x="0" y="0"/>
                </a:lnTo>
                <a:lnTo>
                  <a:pt x="4227031" y="0"/>
                </a:lnTo>
                <a:lnTo>
                  <a:pt x="4407031" y="0"/>
                </a:lnTo>
                <a:lnTo>
                  <a:pt x="4407031" y="180000"/>
                </a:lnTo>
                <a:lnTo>
                  <a:pt x="4407031" y="3600000"/>
                </a:lnTo>
                <a:lnTo>
                  <a:pt x="4227031" y="3600000"/>
                </a:lnTo>
                <a:lnTo>
                  <a:pt x="4227031"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2451405"/>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a:t>Click to edit Master title style</a:t>
            </a:r>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26" name="Freeform: Shape 25">
            <a:extLst>
              <a:ext uri="{FF2B5EF4-FFF2-40B4-BE49-F238E27FC236}">
                <a16:creationId xmlns:a16="http://schemas.microsoft.com/office/drawing/2014/main" id="{89445125-53D2-43B3-8ABC-C88E463BE7DD}"/>
              </a:ext>
            </a:extLst>
          </p:cNvPr>
          <p:cNvSpPr/>
          <p:nvPr userDrawn="1"/>
        </p:nvSpPr>
        <p:spPr>
          <a:xfrm rot="5400000">
            <a:off x="9166516" y="-574515"/>
            <a:ext cx="2450969" cy="3600000"/>
          </a:xfrm>
          <a:custGeom>
            <a:avLst/>
            <a:gdLst>
              <a:gd name="connsiteX0" fmla="*/ 0 w 2450969"/>
              <a:gd name="connsiteY0" fmla="*/ 3600000 h 3600000"/>
              <a:gd name="connsiteX1" fmla="*/ 0 w 2450969"/>
              <a:gd name="connsiteY1" fmla="*/ 0 h 3600000"/>
              <a:gd name="connsiteX2" fmla="*/ 180000 w 2450969"/>
              <a:gd name="connsiteY2" fmla="*/ 0 h 3600000"/>
              <a:gd name="connsiteX3" fmla="*/ 2450969 w 2450969"/>
              <a:gd name="connsiteY3" fmla="*/ 0 h 3600000"/>
              <a:gd name="connsiteX4" fmla="*/ 2450969 w 2450969"/>
              <a:gd name="connsiteY4" fmla="*/ 180000 h 3600000"/>
              <a:gd name="connsiteX5" fmla="*/ 180000 w 2450969"/>
              <a:gd name="connsiteY5" fmla="*/ 180000 h 3600000"/>
              <a:gd name="connsiteX6" fmla="*/ 180000 w 2450969"/>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0969" h="3600000">
                <a:moveTo>
                  <a:pt x="0" y="3600000"/>
                </a:moveTo>
                <a:lnTo>
                  <a:pt x="0" y="0"/>
                </a:lnTo>
                <a:lnTo>
                  <a:pt x="180000" y="0"/>
                </a:lnTo>
                <a:lnTo>
                  <a:pt x="2450969" y="0"/>
                </a:lnTo>
                <a:lnTo>
                  <a:pt x="2450969"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9759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Only - Full Photo">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9" name="Freeform: Shape 8">
            <a:extLst>
              <a:ext uri="{FF2B5EF4-FFF2-40B4-BE49-F238E27FC236}">
                <a16:creationId xmlns:a16="http://schemas.microsoft.com/office/drawing/2014/main"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3">
            <a:extLst>
              <a:ext uri="{FF2B5EF4-FFF2-40B4-BE49-F238E27FC236}">
                <a16:creationId xmlns:a16="http://schemas.microsoft.com/office/drawing/2014/main" id="{0A18EF7D-14D0-4362-B8BD-722D3D54D429}"/>
              </a:ext>
            </a:extLst>
          </p:cNvPr>
          <p:cNvSpPr>
            <a:spLocks noGrp="1"/>
          </p:cNvSpPr>
          <p:nvPr>
            <p:ph type="body" sz="quarter" idx="13"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dirty="0"/>
              <a:t>SUBTITLE</a:t>
            </a:r>
          </a:p>
        </p:txBody>
      </p:sp>
    </p:spTree>
    <p:extLst>
      <p:ext uri="{BB962C8B-B14F-4D97-AF65-F5344CB8AC3E}">
        <p14:creationId xmlns:p14="http://schemas.microsoft.com/office/powerpoint/2010/main" val="2039369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Only - Ligh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67FF01B-795B-4F5D-87AF-6CAA8DD5D48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3" name="Title 2">
            <a:extLst>
              <a:ext uri="{FF2B5EF4-FFF2-40B4-BE49-F238E27FC236}">
                <a16:creationId xmlns:a16="http://schemas.microsoft.com/office/drawing/2014/main" id="{72F32FC1-1FF6-4874-9835-EB1A90F7E9F5}"/>
              </a:ext>
            </a:extLst>
          </p:cNvPr>
          <p:cNvSpPr>
            <a:spLocks noGrp="1"/>
          </p:cNvSpPr>
          <p:nvPr>
            <p:ph type="title"/>
          </p:nvPr>
        </p:nvSpPr>
        <p:spPr/>
        <p:txBody>
          <a:bodyPr/>
          <a:lstStyle/>
          <a:p>
            <a:r>
              <a:rPr lang="en-US"/>
              <a:t>Click to edit Master title style</a:t>
            </a:r>
          </a:p>
        </p:txBody>
      </p:sp>
      <p:sp>
        <p:nvSpPr>
          <p:cNvPr id="10" name="Freeform: Shape 9">
            <a:extLst>
              <a:ext uri="{FF2B5EF4-FFF2-40B4-BE49-F238E27FC236}">
                <a16:creationId xmlns:a16="http://schemas.microsoft.com/office/drawing/2014/main" id="{83039E70-36A3-46C1-B30E-CA4CC0B36C5D}"/>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57738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A5246D-ECE9-473C-953D-D56C3F7B32F8}"/>
              </a:ext>
            </a:extLst>
          </p:cNvPr>
          <p:cNvSpPr>
            <a:spLocks noGrp="1"/>
          </p:cNvSpPr>
          <p:nvPr>
            <p:ph type="title"/>
          </p:nvPr>
        </p:nvSpPr>
        <p:spPr>
          <a:xfrm>
            <a:off x="684000" y="808186"/>
            <a:ext cx="7560000" cy="370166"/>
          </a:xfrm>
          <a:prstGeom prst="rect">
            <a:avLst/>
          </a:prstGeom>
        </p:spPr>
        <p:txBody>
          <a:bodyPr vert="horz" lIns="0" tIns="0" rIns="0" bIns="0" rtlCol="0" anchor="t">
            <a:noAutofit/>
          </a:bodyPr>
          <a:lstStyle/>
          <a:p>
            <a:r>
              <a:rPr lang="en-US" noProof="0"/>
              <a:t>Click to edit Master title style</a:t>
            </a:r>
            <a:endParaRPr lang="en-US" noProof="0" dirty="0"/>
          </a:p>
        </p:txBody>
      </p:sp>
      <p:sp>
        <p:nvSpPr>
          <p:cNvPr id="3" name="Text Placeholder 2">
            <a:extLst>
              <a:ext uri="{FF2B5EF4-FFF2-40B4-BE49-F238E27FC236}">
                <a16:creationId xmlns:a16="http://schemas.microsoft.com/office/drawing/2014/main" id="{65D946F0-677D-45B4-83B9-FD3BD3FFCA3C}"/>
              </a:ext>
            </a:extLst>
          </p:cNvPr>
          <p:cNvSpPr>
            <a:spLocks noGrp="1"/>
          </p:cNvSpPr>
          <p:nvPr>
            <p:ph type="body" idx="1"/>
          </p:nvPr>
        </p:nvSpPr>
        <p:spPr>
          <a:xfrm>
            <a:off x="684000" y="1825625"/>
            <a:ext cx="10800000" cy="43200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Footer Placeholder 4">
            <a:extLst>
              <a:ext uri="{FF2B5EF4-FFF2-40B4-BE49-F238E27FC236}">
                <a16:creationId xmlns:a16="http://schemas.microsoft.com/office/drawing/2014/main" id="{1445BE21-FA72-48F5-9A53-134902BF63DC}"/>
              </a:ext>
            </a:extLst>
          </p:cNvPr>
          <p:cNvSpPr>
            <a:spLocks noGrp="1"/>
          </p:cNvSpPr>
          <p:nvPr>
            <p:ph type="ftr" sz="quarter" idx="3"/>
          </p:nvPr>
        </p:nvSpPr>
        <p:spPr>
          <a:xfrm>
            <a:off x="288000" y="6192000"/>
            <a:ext cx="7560000" cy="360000"/>
          </a:xfrm>
          <a:prstGeom prst="rect">
            <a:avLst/>
          </a:prstGeom>
        </p:spPr>
        <p:txBody>
          <a:bodyPr vert="horz" lIns="0" tIns="0" rIns="0" bIns="0" rtlCol="0" anchor="b"/>
          <a:lstStyle>
            <a:lvl1pPr algn="l">
              <a:defRPr sz="8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70F79B29-5421-49A7-A511-D916B66A8890}"/>
              </a:ext>
            </a:extLst>
          </p:cNvPr>
          <p:cNvSpPr>
            <a:spLocks noGrp="1"/>
          </p:cNvSpPr>
          <p:nvPr>
            <p:ph type="sldNum" sz="quarter" idx="4"/>
          </p:nvPr>
        </p:nvSpPr>
        <p:spPr>
          <a:xfrm>
            <a:off x="11575764" y="6241764"/>
            <a:ext cx="270474" cy="270474"/>
          </a:xfrm>
          <a:prstGeom prst="ellipse">
            <a:avLst/>
          </a:prstGeom>
          <a:solidFill>
            <a:schemeClr val="accent1"/>
          </a:solidFill>
        </p:spPr>
        <p:txBody>
          <a:bodyPr vert="horz" lIns="0" tIns="0" rIns="0" bIns="0" rtlCol="0" anchor="ctr"/>
          <a:lstStyle>
            <a:lvl1pPr algn="ctr">
              <a:defRPr sz="1000">
                <a:solidFill>
                  <a:schemeClr val="tx2"/>
                </a:solidFill>
              </a:defRPr>
            </a:lvl1pPr>
          </a:lstStyle>
          <a:p>
            <a:fld id="{EECC7194-A4D0-457B-9D3E-53681723AFF7}" type="slidenum">
              <a:rPr lang="en-US" noProof="0" smtClean="0"/>
              <a:pPr/>
              <a:t>‹#›</a:t>
            </a:fld>
            <a:endParaRPr lang="en-US" noProof="0" dirty="0"/>
          </a:p>
        </p:txBody>
      </p:sp>
    </p:spTree>
    <p:extLst>
      <p:ext uri="{BB962C8B-B14F-4D97-AF65-F5344CB8AC3E}">
        <p14:creationId xmlns:p14="http://schemas.microsoft.com/office/powerpoint/2010/main" val="3278925284"/>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50" r:id="rId12"/>
    <p:sldLayoutId id="2147483669" r:id="rId13"/>
  </p:sldLayoutIdLst>
  <p:hf hdr="0" ftr="0" dt="0"/>
  <p:txStyles>
    <p:titleStyle>
      <a:lvl1pPr algn="l" defTabSz="914400" rtl="0" eaLnBrk="1" latinLnBrk="0" hangingPunct="1">
        <a:lnSpc>
          <a:spcPct val="90000"/>
        </a:lnSpc>
        <a:spcBef>
          <a:spcPct val="0"/>
        </a:spcBef>
        <a:buNone/>
        <a:defRPr sz="3200" b="1" kern="1200" cap="all" spc="-150" baseline="0">
          <a:solidFill>
            <a:schemeClr val="accent2"/>
          </a:solidFill>
          <a:latin typeface="+mj-lt"/>
          <a:ea typeface="+mj-ea"/>
          <a:cs typeface="+mj-cs"/>
        </a:defRPr>
      </a:lvl1pPr>
    </p:titleStyle>
    <p:body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alpha val="80000"/>
          </a:schemeClr>
        </a:solidFill>
        <a:effectLst/>
      </p:bgPr>
    </p:bg>
    <p:spTree>
      <p:nvGrpSpPr>
        <p:cNvPr id="1" name=""/>
        <p:cNvGrpSpPr/>
        <p:nvPr/>
      </p:nvGrpSpPr>
      <p:grpSpPr>
        <a:xfrm>
          <a:off x="0" y="0"/>
          <a:ext cx="0" cy="0"/>
          <a:chOff x="0" y="0"/>
          <a:chExt cx="0" cy="0"/>
        </a:xfrm>
      </p:grpSpPr>
      <p:pic>
        <p:nvPicPr>
          <p:cNvPr id="14" name="Picture Placeholder 13" descr="Doctor pointing on a large display">
            <a:extLst>
              <a:ext uri="{FF2B5EF4-FFF2-40B4-BE49-F238E27FC236}">
                <a16:creationId xmlns:a16="http://schemas.microsoft.com/office/drawing/2014/main" id="{8F02F647-7DBC-4618-AFF3-8CED69C5CDEF}"/>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0" y="0"/>
            <a:ext cx="12192000" cy="6858000"/>
          </a:xfrm>
        </p:spPr>
      </p:pic>
      <p:sp>
        <p:nvSpPr>
          <p:cNvPr id="3" name="Title 2">
            <a:extLst>
              <a:ext uri="{FF2B5EF4-FFF2-40B4-BE49-F238E27FC236}">
                <a16:creationId xmlns:a16="http://schemas.microsoft.com/office/drawing/2014/main" id="{B8D8E648-93B0-47FF-A306-492EFF7FC499}"/>
              </a:ext>
            </a:extLst>
          </p:cNvPr>
          <p:cNvSpPr>
            <a:spLocks noGrp="1"/>
          </p:cNvSpPr>
          <p:nvPr>
            <p:ph type="ctrTitle"/>
          </p:nvPr>
        </p:nvSpPr>
        <p:spPr/>
        <p:txBody>
          <a:bodyPr/>
          <a:lstStyle/>
          <a:p>
            <a:pPr>
              <a:lnSpc>
                <a:spcPct val="110000"/>
              </a:lnSpc>
            </a:pPr>
            <a:r>
              <a:rPr lang="en-US" dirty="0"/>
              <a:t>Predicting Cardiovascular Risk with Machine Learning: A Classification Project</a:t>
            </a:r>
          </a:p>
        </p:txBody>
      </p:sp>
      <p:sp>
        <p:nvSpPr>
          <p:cNvPr id="15" name="Rectangle 14">
            <a:extLst>
              <a:ext uri="{FF2B5EF4-FFF2-40B4-BE49-F238E27FC236}">
                <a16:creationId xmlns:a16="http://schemas.microsoft.com/office/drawing/2014/main" id="{DA136CB0-4ED9-43FA-81D5-6D3225795A7D}"/>
              </a:ext>
              <a:ext uri="{C183D7F6-B498-43B3-948B-1728B52AA6E4}">
                <adec:decorative xmlns:adec="http://schemas.microsoft.com/office/drawing/2017/decorative" val="1"/>
              </a:ext>
            </a:extLst>
          </p:cNvPr>
          <p:cNvSpPr/>
          <p:nvPr/>
        </p:nvSpPr>
        <p:spPr>
          <a:xfrm>
            <a:off x="3903024" y="4896463"/>
            <a:ext cx="2885950"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0593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5BE628-61B7-0536-E9C3-60906B60DB55}"/>
              </a:ext>
            </a:extLst>
          </p:cNvPr>
          <p:cNvSpPr>
            <a:spLocks noGrp="1"/>
          </p:cNvSpPr>
          <p:nvPr>
            <p:ph type="body" sz="quarter" idx="12"/>
          </p:nvPr>
        </p:nvSpPr>
        <p:spPr>
          <a:xfrm>
            <a:off x="684213" y="4966446"/>
            <a:ext cx="10891551" cy="1529915"/>
          </a:xfrm>
        </p:spPr>
        <p:txBody>
          <a:bodyPr/>
          <a:lstStyle/>
          <a:p>
            <a:pPr algn="l">
              <a:buFont typeface="Arial" panose="020B0604020202020204" pitchFamily="34" charset="0"/>
              <a:buChar char="•"/>
            </a:pPr>
            <a:r>
              <a:rPr lang="en-US" b="0" i="0" dirty="0">
                <a:solidFill>
                  <a:srgbClr val="212121"/>
                </a:solidFill>
                <a:effectLst/>
                <a:latin typeface="Roboto" panose="02000000000000000000" pitchFamily="2" charset="0"/>
              </a:rPr>
              <a:t>Given the prevalence of female patients in our dataset, the bar plot underscores that older females, in particular, exhibit a higher incidence of cardiovascular risk.</a:t>
            </a:r>
          </a:p>
          <a:p>
            <a:pPr algn="l">
              <a:buFont typeface="Arial" panose="020B0604020202020204" pitchFamily="34" charset="0"/>
              <a:buChar char="•"/>
            </a:pPr>
            <a:r>
              <a:rPr lang="en-US" b="0" i="0" dirty="0">
                <a:solidFill>
                  <a:srgbClr val="212121"/>
                </a:solidFill>
                <a:effectLst/>
                <a:latin typeface="Roboto" panose="02000000000000000000" pitchFamily="2" charset="0"/>
              </a:rPr>
              <a:t>In our dataset, there's a notable trend indicating that older patients are at a higher risk of cardiovascular disease</a:t>
            </a:r>
          </a:p>
          <a:p>
            <a:endParaRPr lang="en-IN" dirty="0"/>
          </a:p>
        </p:txBody>
      </p:sp>
      <p:sp>
        <p:nvSpPr>
          <p:cNvPr id="3" name="Slide Number Placeholder 2">
            <a:extLst>
              <a:ext uri="{FF2B5EF4-FFF2-40B4-BE49-F238E27FC236}">
                <a16:creationId xmlns:a16="http://schemas.microsoft.com/office/drawing/2014/main" id="{E9BEC862-F1B0-ABBC-1B9F-7D3E34790CE4}"/>
              </a:ext>
            </a:extLst>
          </p:cNvPr>
          <p:cNvSpPr>
            <a:spLocks noGrp="1"/>
          </p:cNvSpPr>
          <p:nvPr>
            <p:ph type="sldNum" sz="quarter" idx="11"/>
          </p:nvPr>
        </p:nvSpPr>
        <p:spPr/>
        <p:txBody>
          <a:bodyPr/>
          <a:lstStyle/>
          <a:p>
            <a:fld id="{EECC7194-A4D0-457B-9D3E-53681723AFF7}" type="slidenum">
              <a:rPr lang="en-US" smtClean="0"/>
              <a:pPr/>
              <a:t>10</a:t>
            </a:fld>
            <a:endParaRPr lang="en-US" dirty="0"/>
          </a:p>
        </p:txBody>
      </p:sp>
      <p:sp>
        <p:nvSpPr>
          <p:cNvPr id="4" name="Title 3">
            <a:extLst>
              <a:ext uri="{FF2B5EF4-FFF2-40B4-BE49-F238E27FC236}">
                <a16:creationId xmlns:a16="http://schemas.microsoft.com/office/drawing/2014/main" id="{03A43418-DB47-1EAA-E719-5C25885E6BD1}"/>
              </a:ext>
            </a:extLst>
          </p:cNvPr>
          <p:cNvSpPr>
            <a:spLocks noGrp="1"/>
          </p:cNvSpPr>
          <p:nvPr>
            <p:ph type="title"/>
          </p:nvPr>
        </p:nvSpPr>
        <p:spPr>
          <a:xfrm>
            <a:off x="1709838" y="706157"/>
            <a:ext cx="10136400" cy="687098"/>
          </a:xfrm>
        </p:spPr>
        <p:txBody>
          <a:bodyPr/>
          <a:lstStyle/>
          <a:p>
            <a:r>
              <a:rPr lang="en-US" dirty="0">
                <a:solidFill>
                  <a:srgbClr val="002060"/>
                </a:solidFill>
              </a:rPr>
              <a:t>Relation between various factors</a:t>
            </a:r>
            <a:endParaRPr lang="en-IN" dirty="0">
              <a:solidFill>
                <a:srgbClr val="002060"/>
              </a:solidFill>
            </a:endParaRPr>
          </a:p>
        </p:txBody>
      </p:sp>
      <p:pic>
        <p:nvPicPr>
          <p:cNvPr id="6" name="Picture 5">
            <a:extLst>
              <a:ext uri="{FF2B5EF4-FFF2-40B4-BE49-F238E27FC236}">
                <a16:creationId xmlns:a16="http://schemas.microsoft.com/office/drawing/2014/main" id="{C41FEF55-6E2D-5DD9-7847-1676787085D8}"/>
              </a:ext>
            </a:extLst>
          </p:cNvPr>
          <p:cNvPicPr>
            <a:picLocks noChangeAspect="1"/>
          </p:cNvPicPr>
          <p:nvPr/>
        </p:nvPicPr>
        <p:blipFill>
          <a:blip r:embed="rId2"/>
          <a:stretch>
            <a:fillRect/>
          </a:stretch>
        </p:blipFill>
        <p:spPr>
          <a:xfrm>
            <a:off x="2697185" y="1542887"/>
            <a:ext cx="6797629" cy="3231610"/>
          </a:xfrm>
          <a:prstGeom prst="rect">
            <a:avLst/>
          </a:prstGeom>
        </p:spPr>
      </p:pic>
      <p:sp>
        <p:nvSpPr>
          <p:cNvPr id="7" name="Rectangle 1">
            <a:extLst>
              <a:ext uri="{FF2B5EF4-FFF2-40B4-BE49-F238E27FC236}">
                <a16:creationId xmlns:a16="http://schemas.microsoft.com/office/drawing/2014/main" id="{A2262596-6FDA-46FB-0D4B-798539F05CC4}"/>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174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EE8CE003-6171-A62E-3EAC-361A817E4E50}"/>
              </a:ext>
            </a:extLst>
          </p:cNvPr>
          <p:cNvSpPr>
            <a:spLocks noChangeArrowheads="1"/>
          </p:cNvSpPr>
          <p:nvPr/>
        </p:nvSpPr>
        <p:spPr bwMode="auto">
          <a:xfrm>
            <a:off x="152400" y="1524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174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035640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6D92A85-2E66-6E0E-1A9D-B653B71AA2C7}"/>
              </a:ext>
            </a:extLst>
          </p:cNvPr>
          <p:cNvSpPr>
            <a:spLocks noGrp="1"/>
          </p:cNvSpPr>
          <p:nvPr>
            <p:ph type="body" sz="quarter" idx="12"/>
          </p:nvPr>
        </p:nvSpPr>
        <p:spPr>
          <a:xfrm>
            <a:off x="1667436" y="4354072"/>
            <a:ext cx="9123175" cy="1625387"/>
          </a:xfrm>
        </p:spPr>
        <p:txBody>
          <a:bodyPr/>
          <a:lstStyle/>
          <a:p>
            <a:pPr algn="l">
              <a:buFont typeface="Arial" panose="020B0604020202020204" pitchFamily="34" charset="0"/>
              <a:buChar char="•"/>
            </a:pPr>
            <a:r>
              <a:rPr lang="en-US" b="0" i="0" dirty="0">
                <a:solidFill>
                  <a:srgbClr val="0D0D0D"/>
                </a:solidFill>
                <a:effectLst/>
                <a:latin typeface="Söhne"/>
              </a:rPr>
              <a:t>Scaling the data using </a:t>
            </a:r>
            <a:r>
              <a:rPr lang="en-US" b="0" i="0" dirty="0" err="1">
                <a:solidFill>
                  <a:srgbClr val="0D0D0D"/>
                </a:solidFill>
                <a:effectLst/>
                <a:latin typeface="Söhne"/>
              </a:rPr>
              <a:t>MinMaxScaler</a:t>
            </a:r>
            <a:r>
              <a:rPr lang="en-US" b="0" i="0" dirty="0">
                <a:solidFill>
                  <a:srgbClr val="0D0D0D"/>
                </a:solidFill>
                <a:effectLst/>
                <a:latin typeface="Söhne"/>
              </a:rPr>
              <a:t> for normalization.</a:t>
            </a:r>
          </a:p>
          <a:p>
            <a:pPr algn="l">
              <a:buFont typeface="Arial" panose="020B0604020202020204" pitchFamily="34" charset="0"/>
              <a:buChar char="•"/>
            </a:pPr>
            <a:r>
              <a:rPr lang="en-US" b="0" i="0" dirty="0">
                <a:solidFill>
                  <a:srgbClr val="0D0D0D"/>
                </a:solidFill>
                <a:effectLst/>
                <a:latin typeface="Söhne"/>
              </a:rPr>
              <a:t>Data transformation through log transformation to handle skewness.</a:t>
            </a:r>
          </a:p>
          <a:p>
            <a:pPr algn="l">
              <a:buFont typeface="Arial" panose="020B0604020202020204" pitchFamily="34" charset="0"/>
              <a:buChar char="•"/>
            </a:pPr>
            <a:r>
              <a:rPr lang="en-US" b="0" i="0" dirty="0">
                <a:solidFill>
                  <a:srgbClr val="0D0D0D"/>
                </a:solidFill>
                <a:effectLst/>
                <a:latin typeface="Söhne"/>
              </a:rPr>
              <a:t>Balancing the class using SMOTE to address class imbalance.</a:t>
            </a:r>
          </a:p>
          <a:p>
            <a:endParaRPr lang="en-IN" dirty="0"/>
          </a:p>
        </p:txBody>
      </p:sp>
      <p:sp>
        <p:nvSpPr>
          <p:cNvPr id="3" name="Slide Number Placeholder 2">
            <a:extLst>
              <a:ext uri="{FF2B5EF4-FFF2-40B4-BE49-F238E27FC236}">
                <a16:creationId xmlns:a16="http://schemas.microsoft.com/office/drawing/2014/main" id="{1BCC0434-D25B-15FA-7C1D-7701088EA006}"/>
              </a:ext>
            </a:extLst>
          </p:cNvPr>
          <p:cNvSpPr>
            <a:spLocks noGrp="1"/>
          </p:cNvSpPr>
          <p:nvPr>
            <p:ph type="sldNum" sz="quarter" idx="11"/>
          </p:nvPr>
        </p:nvSpPr>
        <p:spPr/>
        <p:txBody>
          <a:bodyPr/>
          <a:lstStyle/>
          <a:p>
            <a:fld id="{EECC7194-A4D0-457B-9D3E-53681723AFF7}" type="slidenum">
              <a:rPr lang="en-US" smtClean="0"/>
              <a:pPr/>
              <a:t>11</a:t>
            </a:fld>
            <a:endParaRPr lang="en-US" dirty="0"/>
          </a:p>
        </p:txBody>
      </p:sp>
      <p:sp>
        <p:nvSpPr>
          <p:cNvPr id="4" name="Title 3">
            <a:extLst>
              <a:ext uri="{FF2B5EF4-FFF2-40B4-BE49-F238E27FC236}">
                <a16:creationId xmlns:a16="http://schemas.microsoft.com/office/drawing/2014/main" id="{7170EE38-F87E-D609-0AD2-1FADF562753A}"/>
              </a:ext>
            </a:extLst>
          </p:cNvPr>
          <p:cNvSpPr>
            <a:spLocks noGrp="1"/>
          </p:cNvSpPr>
          <p:nvPr>
            <p:ph type="title"/>
          </p:nvPr>
        </p:nvSpPr>
        <p:spPr>
          <a:xfrm>
            <a:off x="2632657" y="517340"/>
            <a:ext cx="7560000" cy="370166"/>
          </a:xfrm>
        </p:spPr>
        <p:txBody>
          <a:bodyPr/>
          <a:lstStyle/>
          <a:p>
            <a:r>
              <a:rPr lang="en-IN" i="0" dirty="0">
                <a:solidFill>
                  <a:schemeClr val="accent3">
                    <a:lumMod val="75000"/>
                    <a:lumOff val="25000"/>
                  </a:schemeClr>
                </a:solidFill>
                <a:effectLst/>
                <a:latin typeface="Söhne"/>
              </a:rPr>
              <a:t>Data Preprocessing Techniques</a:t>
            </a:r>
            <a:endParaRPr lang="en-IN" dirty="0">
              <a:solidFill>
                <a:schemeClr val="accent3">
                  <a:lumMod val="75000"/>
                  <a:lumOff val="25000"/>
                </a:schemeClr>
              </a:solidFill>
            </a:endParaRPr>
          </a:p>
        </p:txBody>
      </p:sp>
      <p:pic>
        <p:nvPicPr>
          <p:cNvPr id="7170" name="Picture 2" descr="SMOTE - FineProxy Glossary">
            <a:extLst>
              <a:ext uri="{FF2B5EF4-FFF2-40B4-BE49-F238E27FC236}">
                <a16:creationId xmlns:a16="http://schemas.microsoft.com/office/drawing/2014/main" id="{CC614FB4-2534-F889-BC8C-AFEB88B065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7436" y="1364876"/>
            <a:ext cx="7772400" cy="2696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8006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1B2A73-901E-EFAD-05BF-332334614775}"/>
              </a:ext>
            </a:extLst>
          </p:cNvPr>
          <p:cNvSpPr>
            <a:spLocks noGrp="1"/>
          </p:cNvSpPr>
          <p:nvPr>
            <p:ph type="body" sz="quarter" idx="12"/>
          </p:nvPr>
        </p:nvSpPr>
        <p:spPr>
          <a:xfrm>
            <a:off x="5360261" y="1818082"/>
            <a:ext cx="5953199" cy="3221835"/>
          </a:xfrm>
        </p:spPr>
        <p:txBody>
          <a:bodyPr/>
          <a:lstStyle/>
          <a:p>
            <a:pPr algn="l">
              <a:buFont typeface="Arial" panose="020B0604020202020204" pitchFamily="34" charset="0"/>
              <a:buChar char="•"/>
            </a:pPr>
            <a:r>
              <a:rPr lang="en-IN" b="0" i="0" dirty="0">
                <a:solidFill>
                  <a:srgbClr val="0D0D0D"/>
                </a:solidFill>
                <a:effectLst/>
                <a:latin typeface="Söhne"/>
              </a:rPr>
              <a:t>Implemented models include Linear Regression, Lasso Regression, Ridge Regression, Logistic Regression, Elastic Net Regression, Decision Tree Classifier, Random Forest Classifier, Gradient Boosting Classifier, KNN Classifier, and SVC.</a:t>
            </a:r>
          </a:p>
          <a:p>
            <a:pPr algn="l">
              <a:buFont typeface="Arial" panose="020B0604020202020204" pitchFamily="34" charset="0"/>
              <a:buChar char="•"/>
            </a:pPr>
            <a:r>
              <a:rPr lang="en-IN" b="0" i="0" dirty="0">
                <a:solidFill>
                  <a:srgbClr val="0D0D0D"/>
                </a:solidFill>
                <a:effectLst/>
                <a:latin typeface="Söhne"/>
              </a:rPr>
              <a:t>Random Forest Classifier and Gradient Boosting Classifier exhibit higher accuracy and precision scores on both training and testing datasets.</a:t>
            </a:r>
          </a:p>
          <a:p>
            <a:endParaRPr lang="en-IN" dirty="0"/>
          </a:p>
        </p:txBody>
      </p:sp>
      <p:sp>
        <p:nvSpPr>
          <p:cNvPr id="3" name="Slide Number Placeholder 2">
            <a:extLst>
              <a:ext uri="{FF2B5EF4-FFF2-40B4-BE49-F238E27FC236}">
                <a16:creationId xmlns:a16="http://schemas.microsoft.com/office/drawing/2014/main" id="{E06728BA-6F10-B5D3-071C-741FE25B066A}"/>
              </a:ext>
            </a:extLst>
          </p:cNvPr>
          <p:cNvSpPr>
            <a:spLocks noGrp="1"/>
          </p:cNvSpPr>
          <p:nvPr>
            <p:ph type="sldNum" sz="quarter" idx="11"/>
          </p:nvPr>
        </p:nvSpPr>
        <p:spPr/>
        <p:txBody>
          <a:bodyPr/>
          <a:lstStyle/>
          <a:p>
            <a:fld id="{EECC7194-A4D0-457B-9D3E-53681723AFF7}" type="slidenum">
              <a:rPr lang="en-US" smtClean="0"/>
              <a:pPr/>
              <a:t>12</a:t>
            </a:fld>
            <a:endParaRPr lang="en-US" dirty="0"/>
          </a:p>
        </p:txBody>
      </p:sp>
      <p:sp>
        <p:nvSpPr>
          <p:cNvPr id="4" name="Title 3">
            <a:extLst>
              <a:ext uri="{FF2B5EF4-FFF2-40B4-BE49-F238E27FC236}">
                <a16:creationId xmlns:a16="http://schemas.microsoft.com/office/drawing/2014/main" id="{306CAA91-76D8-B1EF-5442-B1EF5291CE48}"/>
              </a:ext>
            </a:extLst>
          </p:cNvPr>
          <p:cNvSpPr>
            <a:spLocks noGrp="1"/>
          </p:cNvSpPr>
          <p:nvPr>
            <p:ph type="title"/>
          </p:nvPr>
        </p:nvSpPr>
        <p:spPr>
          <a:xfrm>
            <a:off x="2037671" y="655786"/>
            <a:ext cx="7560000" cy="370166"/>
          </a:xfrm>
        </p:spPr>
        <p:txBody>
          <a:bodyPr/>
          <a:lstStyle/>
          <a:p>
            <a:r>
              <a:rPr lang="en-IN" i="0" dirty="0">
                <a:solidFill>
                  <a:srgbClr val="002060"/>
                </a:solidFill>
                <a:effectLst/>
                <a:latin typeface="Söhne"/>
              </a:rPr>
              <a:t>Model Implementation and Evaluation</a:t>
            </a:r>
            <a:endParaRPr lang="en-IN" dirty="0">
              <a:solidFill>
                <a:srgbClr val="002060"/>
              </a:solidFill>
            </a:endParaRPr>
          </a:p>
        </p:txBody>
      </p:sp>
      <p:pic>
        <p:nvPicPr>
          <p:cNvPr id="6150" name="Picture 6" descr="Framework of the proposed cardiovascular disease prediction system. |  Download Scientific Diagram">
            <a:extLst>
              <a:ext uri="{FF2B5EF4-FFF2-40B4-BE49-F238E27FC236}">
                <a16:creationId xmlns:a16="http://schemas.microsoft.com/office/drawing/2014/main" id="{6AB0FCF6-C7FE-6E60-B786-6D816276F7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931" y="1206730"/>
            <a:ext cx="4594412" cy="4647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1184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DD11ED-E897-F2C6-151B-37EEB91A825C}"/>
              </a:ext>
            </a:extLst>
          </p:cNvPr>
          <p:cNvSpPr>
            <a:spLocks noGrp="1"/>
          </p:cNvSpPr>
          <p:nvPr>
            <p:ph type="body" sz="quarter" idx="12"/>
          </p:nvPr>
        </p:nvSpPr>
        <p:spPr>
          <a:xfrm>
            <a:off x="684213" y="1405643"/>
            <a:ext cx="11005763" cy="2359533"/>
          </a:xfrm>
        </p:spPr>
        <p:txBody>
          <a:bodyPr/>
          <a:lstStyle/>
          <a:p>
            <a:pPr algn="l">
              <a:buFont typeface="Arial" panose="020B0604020202020204" pitchFamily="34" charset="0"/>
              <a:buChar char="•"/>
            </a:pPr>
            <a:r>
              <a:rPr lang="en-US" b="0" i="0" dirty="0">
                <a:solidFill>
                  <a:srgbClr val="0D0D0D"/>
                </a:solidFill>
                <a:effectLst/>
                <a:latin typeface="Söhne"/>
              </a:rPr>
              <a:t>Recall: Random Forest Classifier shows high recall, ensuring detection of individuals with cardiovascular problems.</a:t>
            </a:r>
          </a:p>
          <a:p>
            <a:pPr algn="l">
              <a:buFont typeface="Arial" panose="020B0604020202020204" pitchFamily="34" charset="0"/>
              <a:buChar char="•"/>
            </a:pPr>
            <a:r>
              <a:rPr lang="en-US" b="0" i="0" dirty="0">
                <a:solidFill>
                  <a:srgbClr val="0D0D0D"/>
                </a:solidFill>
                <a:effectLst/>
                <a:latin typeface="Söhne"/>
              </a:rPr>
              <a:t>Precision: Ridge Regression, </a:t>
            </a:r>
            <a:r>
              <a:rPr lang="en-US" b="0" i="0" dirty="0" err="1">
                <a:solidFill>
                  <a:srgbClr val="0D0D0D"/>
                </a:solidFill>
                <a:effectLst/>
                <a:latin typeface="Söhne"/>
              </a:rPr>
              <a:t>ElasticNet</a:t>
            </a:r>
            <a:r>
              <a:rPr lang="en-US" b="0" i="0" dirty="0">
                <a:solidFill>
                  <a:srgbClr val="0D0D0D"/>
                </a:solidFill>
                <a:effectLst/>
                <a:latin typeface="Söhne"/>
              </a:rPr>
              <a:t> Regression, and Random Forest Classifier demonstrate high precision in identifying individuals with cardiovascular disease.</a:t>
            </a:r>
          </a:p>
          <a:p>
            <a:pPr algn="l">
              <a:buFont typeface="Arial" panose="020B0604020202020204" pitchFamily="34" charset="0"/>
              <a:buChar char="•"/>
            </a:pPr>
            <a:r>
              <a:rPr lang="en-US" b="0" i="0" dirty="0">
                <a:solidFill>
                  <a:srgbClr val="0D0D0D"/>
                </a:solidFill>
                <a:effectLst/>
                <a:latin typeface="Söhne"/>
              </a:rPr>
              <a:t>F1 Score: Random Forest Classifier achieves a high F1 score, balancing between catching individuals with cardiovascular problems and ensuring accuracy.</a:t>
            </a:r>
          </a:p>
          <a:p>
            <a:endParaRPr lang="en-IN" dirty="0"/>
          </a:p>
        </p:txBody>
      </p:sp>
      <p:sp>
        <p:nvSpPr>
          <p:cNvPr id="3" name="Slide Number Placeholder 2">
            <a:extLst>
              <a:ext uri="{FF2B5EF4-FFF2-40B4-BE49-F238E27FC236}">
                <a16:creationId xmlns:a16="http://schemas.microsoft.com/office/drawing/2014/main" id="{9DC26377-7AD1-ACD4-D951-53643BC28798}"/>
              </a:ext>
            </a:extLst>
          </p:cNvPr>
          <p:cNvSpPr>
            <a:spLocks noGrp="1"/>
          </p:cNvSpPr>
          <p:nvPr>
            <p:ph type="sldNum" sz="quarter" idx="11"/>
          </p:nvPr>
        </p:nvSpPr>
        <p:spPr/>
        <p:txBody>
          <a:bodyPr/>
          <a:lstStyle/>
          <a:p>
            <a:fld id="{EECC7194-A4D0-457B-9D3E-53681723AFF7}" type="slidenum">
              <a:rPr lang="en-US" smtClean="0"/>
              <a:pPr/>
              <a:t>13</a:t>
            </a:fld>
            <a:endParaRPr lang="en-US" dirty="0"/>
          </a:p>
        </p:txBody>
      </p:sp>
      <p:sp>
        <p:nvSpPr>
          <p:cNvPr id="4" name="Title 3">
            <a:extLst>
              <a:ext uri="{FF2B5EF4-FFF2-40B4-BE49-F238E27FC236}">
                <a16:creationId xmlns:a16="http://schemas.microsoft.com/office/drawing/2014/main" id="{2648039C-9BCB-1E5B-EFF3-D629A87B4D88}"/>
              </a:ext>
            </a:extLst>
          </p:cNvPr>
          <p:cNvSpPr>
            <a:spLocks noGrp="1"/>
          </p:cNvSpPr>
          <p:nvPr>
            <p:ph type="title"/>
          </p:nvPr>
        </p:nvSpPr>
        <p:spPr>
          <a:xfrm>
            <a:off x="3131365" y="691645"/>
            <a:ext cx="7560000" cy="370166"/>
          </a:xfrm>
        </p:spPr>
        <p:txBody>
          <a:bodyPr/>
          <a:lstStyle/>
          <a:p>
            <a:r>
              <a:rPr lang="en-IN" i="0" dirty="0">
                <a:solidFill>
                  <a:schemeClr val="accent3">
                    <a:lumMod val="90000"/>
                    <a:lumOff val="10000"/>
                  </a:schemeClr>
                </a:solidFill>
                <a:effectLst/>
                <a:latin typeface="Söhne"/>
              </a:rPr>
              <a:t>Evaluation Metrics Overview</a:t>
            </a:r>
            <a:endParaRPr lang="en-IN" dirty="0">
              <a:solidFill>
                <a:schemeClr val="accent3">
                  <a:lumMod val="90000"/>
                  <a:lumOff val="10000"/>
                </a:schemeClr>
              </a:solidFill>
            </a:endParaRPr>
          </a:p>
        </p:txBody>
      </p:sp>
      <p:pic>
        <p:nvPicPr>
          <p:cNvPr id="5122" name="Picture 2" descr="On the Cutting Edge of Heart Disease Prevention &amp; Treatment | Torrance  Memorial">
            <a:extLst>
              <a:ext uri="{FF2B5EF4-FFF2-40B4-BE49-F238E27FC236}">
                <a16:creationId xmlns:a16="http://schemas.microsoft.com/office/drawing/2014/main" id="{91A269CA-133B-5437-B169-5C46828DF7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3882231"/>
            <a:ext cx="5141538" cy="235953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eart Disease Treatment And Prevention, 55% OFF">
            <a:extLst>
              <a:ext uri="{FF2B5EF4-FFF2-40B4-BE49-F238E27FC236}">
                <a16:creationId xmlns:a16="http://schemas.microsoft.com/office/drawing/2014/main" id="{149FFDEE-305A-38B2-FC87-7EFBDEB798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882230"/>
            <a:ext cx="5141538" cy="2359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4318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D41A590-B4F8-24C1-FAB7-7C908135A328}"/>
              </a:ext>
            </a:extLst>
          </p:cNvPr>
          <p:cNvSpPr>
            <a:spLocks noGrp="1"/>
          </p:cNvSpPr>
          <p:nvPr>
            <p:ph type="body" sz="quarter" idx="12"/>
          </p:nvPr>
        </p:nvSpPr>
        <p:spPr>
          <a:xfrm>
            <a:off x="684212" y="1405643"/>
            <a:ext cx="5411787" cy="4197297"/>
          </a:xfrm>
        </p:spPr>
        <p:txBody>
          <a:bodyPr/>
          <a:lstStyle/>
          <a:p>
            <a:pPr algn="l">
              <a:buFont typeface="Arial" panose="020B0604020202020204" pitchFamily="34" charset="0"/>
              <a:buChar char="•"/>
            </a:pPr>
            <a:r>
              <a:rPr lang="en-US" b="0" i="0" dirty="0">
                <a:solidFill>
                  <a:srgbClr val="0D0D0D"/>
                </a:solidFill>
                <a:effectLst/>
                <a:latin typeface="Söhne"/>
              </a:rPr>
              <a:t>The analysis highlights the effectiveness of predictive models, especially Random Forest Classifier, in cardiovascular disease prediction.</a:t>
            </a:r>
          </a:p>
          <a:p>
            <a:pPr algn="l">
              <a:buFont typeface="Arial" panose="020B0604020202020204" pitchFamily="34" charset="0"/>
              <a:buChar char="•"/>
            </a:pPr>
            <a:r>
              <a:rPr lang="en-US" b="0" i="0" dirty="0">
                <a:solidFill>
                  <a:srgbClr val="0D0D0D"/>
                </a:solidFill>
                <a:effectLst/>
                <a:latin typeface="Söhne"/>
              </a:rPr>
              <a:t>Recommendations include further refinement of models and exploration of additional predictive features for enhanced accuracy.</a:t>
            </a:r>
          </a:p>
          <a:p>
            <a:endParaRPr lang="en-IN" dirty="0"/>
          </a:p>
        </p:txBody>
      </p:sp>
      <p:sp>
        <p:nvSpPr>
          <p:cNvPr id="3" name="Slide Number Placeholder 2">
            <a:extLst>
              <a:ext uri="{FF2B5EF4-FFF2-40B4-BE49-F238E27FC236}">
                <a16:creationId xmlns:a16="http://schemas.microsoft.com/office/drawing/2014/main" id="{EDA5A180-32A9-8E4E-0A5C-BD2689AB9E4A}"/>
              </a:ext>
            </a:extLst>
          </p:cNvPr>
          <p:cNvSpPr>
            <a:spLocks noGrp="1"/>
          </p:cNvSpPr>
          <p:nvPr>
            <p:ph type="sldNum" sz="quarter" idx="11"/>
          </p:nvPr>
        </p:nvSpPr>
        <p:spPr/>
        <p:txBody>
          <a:bodyPr/>
          <a:lstStyle/>
          <a:p>
            <a:fld id="{EECC7194-A4D0-457B-9D3E-53681723AFF7}" type="slidenum">
              <a:rPr lang="en-US" smtClean="0"/>
              <a:pPr/>
              <a:t>14</a:t>
            </a:fld>
            <a:endParaRPr lang="en-US" dirty="0"/>
          </a:p>
        </p:txBody>
      </p:sp>
      <p:sp>
        <p:nvSpPr>
          <p:cNvPr id="4" name="Title 3">
            <a:extLst>
              <a:ext uri="{FF2B5EF4-FFF2-40B4-BE49-F238E27FC236}">
                <a16:creationId xmlns:a16="http://schemas.microsoft.com/office/drawing/2014/main" id="{027B834D-7F5C-476C-F858-EA7B2144FB40}"/>
              </a:ext>
            </a:extLst>
          </p:cNvPr>
          <p:cNvSpPr>
            <a:spLocks noGrp="1"/>
          </p:cNvSpPr>
          <p:nvPr>
            <p:ph type="title"/>
          </p:nvPr>
        </p:nvSpPr>
        <p:spPr>
          <a:xfrm>
            <a:off x="2557623" y="736468"/>
            <a:ext cx="7560000" cy="370166"/>
          </a:xfrm>
        </p:spPr>
        <p:txBody>
          <a:bodyPr/>
          <a:lstStyle/>
          <a:p>
            <a:r>
              <a:rPr lang="en-IN" i="0" dirty="0">
                <a:solidFill>
                  <a:schemeClr val="accent6">
                    <a:lumMod val="75000"/>
                  </a:schemeClr>
                </a:solidFill>
                <a:effectLst/>
                <a:latin typeface="Söhne"/>
              </a:rPr>
              <a:t>Conclusion and Recommendations</a:t>
            </a:r>
            <a:endParaRPr lang="en-IN" dirty="0">
              <a:solidFill>
                <a:schemeClr val="accent6">
                  <a:lumMod val="75000"/>
                </a:schemeClr>
              </a:solidFill>
            </a:endParaRPr>
          </a:p>
        </p:txBody>
      </p:sp>
      <p:pic>
        <p:nvPicPr>
          <p:cNvPr id="4098" name="Picture 2" descr="Traditional and Emerging Sex-Specific Risk Factors for Cardiovascular  Disease in Women">
            <a:extLst>
              <a:ext uri="{FF2B5EF4-FFF2-40B4-BE49-F238E27FC236}">
                <a16:creationId xmlns:a16="http://schemas.microsoft.com/office/drawing/2014/main" id="{96F32F39-E526-B4DB-1D45-53CD1084B8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1405644"/>
            <a:ext cx="5174964" cy="471588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eart Disease More Than Heart Attacks | OMNI Hospitals">
            <a:extLst>
              <a:ext uri="{FF2B5EF4-FFF2-40B4-BE49-F238E27FC236}">
                <a16:creationId xmlns:a16="http://schemas.microsoft.com/office/drawing/2014/main" id="{521E0CD0-E2FA-228B-BA76-5E93BA75BE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1" y="3801035"/>
            <a:ext cx="5411787" cy="2320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0279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Scientist looking at test tube">
            <a:extLst>
              <a:ext uri="{FF2B5EF4-FFF2-40B4-BE49-F238E27FC236}">
                <a16:creationId xmlns:a16="http://schemas.microsoft.com/office/drawing/2014/main" id="{F923CFB6-5709-405C-8762-B310D3F21953}"/>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p:pic>
      <p:sp>
        <p:nvSpPr>
          <p:cNvPr id="4" name="Text Placeholder 3">
            <a:extLst>
              <a:ext uri="{FF2B5EF4-FFF2-40B4-BE49-F238E27FC236}">
                <a16:creationId xmlns:a16="http://schemas.microsoft.com/office/drawing/2014/main" id="{7E7E363B-55F5-4528-8A9D-A5D90055CD92}"/>
              </a:ext>
            </a:extLst>
          </p:cNvPr>
          <p:cNvSpPr>
            <a:spLocks noGrp="1"/>
          </p:cNvSpPr>
          <p:nvPr>
            <p:ph type="body" sz="quarter" idx="13"/>
          </p:nvPr>
        </p:nvSpPr>
        <p:spPr/>
        <p:txBody>
          <a:bodyPr/>
          <a:lstStyle/>
          <a:p>
            <a:r>
              <a:rPr lang="en-US" dirty="0"/>
              <a:t>Mirjam Nilsson</a:t>
            </a:r>
          </a:p>
        </p:txBody>
      </p:sp>
      <p:sp>
        <p:nvSpPr>
          <p:cNvPr id="7" name="Text Placeholder 6">
            <a:extLst>
              <a:ext uri="{FF2B5EF4-FFF2-40B4-BE49-F238E27FC236}">
                <a16:creationId xmlns:a16="http://schemas.microsoft.com/office/drawing/2014/main" id="{CF795760-75DB-4415-BB10-2C6299BBF11C}"/>
              </a:ext>
            </a:extLst>
          </p:cNvPr>
          <p:cNvSpPr>
            <a:spLocks noGrp="1"/>
          </p:cNvSpPr>
          <p:nvPr>
            <p:ph type="body" sz="quarter" idx="16"/>
          </p:nvPr>
        </p:nvSpPr>
        <p:spPr/>
        <p:txBody>
          <a:bodyPr/>
          <a:lstStyle/>
          <a:p>
            <a:r>
              <a:rPr lang="en-US" dirty="0"/>
              <a:t>SERVICE REPRESENTATIVE</a:t>
            </a:r>
          </a:p>
        </p:txBody>
      </p:sp>
      <p:sp>
        <p:nvSpPr>
          <p:cNvPr id="18" name="Rectangle 17">
            <a:extLst>
              <a:ext uri="{FF2B5EF4-FFF2-40B4-BE49-F238E27FC236}">
                <a16:creationId xmlns:a16="http://schemas.microsoft.com/office/drawing/2014/main" id="{AAF39051-1049-4508-8373-6A289966AA59}"/>
              </a:ext>
              <a:ext uri="{C183D7F6-B498-43B3-948B-1728B52AA6E4}">
                <adec:decorative xmlns:adec="http://schemas.microsoft.com/office/drawing/2017/decorative" val="1"/>
              </a:ext>
            </a:extLst>
          </p:cNvPr>
          <p:cNvSpPr/>
          <p:nvPr/>
        </p:nvSpPr>
        <p:spPr>
          <a:xfrm>
            <a:off x="781399" y="2238573"/>
            <a:ext cx="10629202" cy="119042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bject 7" descr="Beige rectangle">
            <a:extLst>
              <a:ext uri="{FF2B5EF4-FFF2-40B4-BE49-F238E27FC236}">
                <a16:creationId xmlns:a16="http://schemas.microsoft.com/office/drawing/2014/main" id="{2D7851E8-1907-4C8A-A16F-E461B5BFA940}"/>
              </a:ext>
            </a:extLst>
          </p:cNvPr>
          <p:cNvSpPr/>
          <p:nvPr/>
        </p:nvSpPr>
        <p:spPr bwMode="white">
          <a:xfrm flipV="1">
            <a:off x="1204699" y="37916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grpSp>
        <p:nvGrpSpPr>
          <p:cNvPr id="46" name="Group 45" descr="Icon Phone">
            <a:extLst>
              <a:ext uri="{FF2B5EF4-FFF2-40B4-BE49-F238E27FC236}">
                <a16:creationId xmlns:a16="http://schemas.microsoft.com/office/drawing/2014/main" id="{4BB2D73A-DB1F-47D9-9BDA-D6F01A0EDC06}"/>
              </a:ext>
            </a:extLst>
          </p:cNvPr>
          <p:cNvGrpSpPr/>
          <p:nvPr/>
        </p:nvGrpSpPr>
        <p:grpSpPr>
          <a:xfrm>
            <a:off x="1365937" y="5637315"/>
            <a:ext cx="297521" cy="297521"/>
            <a:chOff x="1334697" y="5606075"/>
            <a:chExt cx="360000" cy="360000"/>
          </a:xfrm>
        </p:grpSpPr>
        <p:sp>
          <p:nvSpPr>
            <p:cNvPr id="47" name="Freeform: Shape 46">
              <a:extLst>
                <a:ext uri="{FF2B5EF4-FFF2-40B4-BE49-F238E27FC236}">
                  <a16:creationId xmlns:a16="http://schemas.microsoft.com/office/drawing/2014/main" id="{3C40AF29-F294-4B60-B5B4-56011134948E}"/>
                </a:ext>
              </a:extLst>
            </p:cNvPr>
            <p:cNvSpPr/>
            <p:nvPr/>
          </p:nvSpPr>
          <p:spPr>
            <a:xfrm>
              <a:off x="1423220" y="5624464"/>
              <a:ext cx="257175" cy="257175"/>
            </a:xfrm>
            <a:custGeom>
              <a:avLst/>
              <a:gdLst>
                <a:gd name="connsiteX0" fmla="*/ 0 w 257175"/>
                <a:gd name="connsiteY0" fmla="*/ 163664 h 257175"/>
                <a:gd name="connsiteX1" fmla="*/ 163664 w 257175"/>
                <a:gd name="connsiteY1" fmla="*/ 0 h 257175"/>
                <a:gd name="connsiteX2" fmla="*/ 261323 w 257175"/>
                <a:gd name="connsiteY2" fmla="*/ 97659 h 257175"/>
                <a:gd name="connsiteX3" fmla="*/ 97659 w 257175"/>
                <a:gd name="connsiteY3" fmla="*/ 261323 h 257175"/>
              </a:gdLst>
              <a:ahLst/>
              <a:cxnLst>
                <a:cxn ang="0">
                  <a:pos x="connsiteX0" y="connsiteY0"/>
                </a:cxn>
                <a:cxn ang="0">
                  <a:pos x="connsiteX1" y="connsiteY1"/>
                </a:cxn>
                <a:cxn ang="0">
                  <a:pos x="connsiteX2" y="connsiteY2"/>
                </a:cxn>
                <a:cxn ang="0">
                  <a:pos x="connsiteX3" y="connsiteY3"/>
                </a:cxn>
              </a:cxnLst>
              <a:rect l="l" t="t" r="r" b="b"/>
              <a:pathLst>
                <a:path w="257175" h="257175">
                  <a:moveTo>
                    <a:pt x="0" y="163664"/>
                  </a:moveTo>
                  <a:lnTo>
                    <a:pt x="163664" y="0"/>
                  </a:lnTo>
                  <a:lnTo>
                    <a:pt x="261323" y="97659"/>
                  </a:lnTo>
                  <a:lnTo>
                    <a:pt x="97659" y="261323"/>
                  </a:lnTo>
                  <a:close/>
                </a:path>
              </a:pathLst>
            </a:custGeom>
            <a:noFill/>
            <a:ln w="23813" cap="flat">
              <a:solidFill>
                <a:schemeClr val="accent1"/>
              </a:solidFill>
              <a:prstDash val="solid"/>
              <a:round/>
            </a:ln>
          </p:spPr>
          <p:txBody>
            <a:bodyPr rtlCol="0" anchor="ctr"/>
            <a:lstStyle/>
            <a:p>
              <a:endParaRPr lang="en-US" dirty="0"/>
            </a:p>
          </p:txBody>
        </p:sp>
        <p:sp>
          <p:nvSpPr>
            <p:cNvPr id="48" name="Freeform: Shape 47">
              <a:extLst>
                <a:ext uri="{FF2B5EF4-FFF2-40B4-BE49-F238E27FC236}">
                  <a16:creationId xmlns:a16="http://schemas.microsoft.com/office/drawing/2014/main" id="{82F5782C-5E0E-47EA-861C-88990A8D95DF}"/>
                </a:ext>
              </a:extLst>
            </p:cNvPr>
            <p:cNvSpPr/>
            <p:nvPr/>
          </p:nvSpPr>
          <p:spPr>
            <a:xfrm>
              <a:off x="1491815" y="5800385"/>
              <a:ext cx="9525" cy="9525"/>
            </a:xfrm>
            <a:custGeom>
              <a:avLst/>
              <a:gdLst>
                <a:gd name="connsiteX0" fmla="*/ 0 w 9525"/>
                <a:gd name="connsiteY0" fmla="*/ 0 h 9525"/>
                <a:gd name="connsiteX1" fmla="*/ 17145 w 9525"/>
                <a:gd name="connsiteY1" fmla="*/ 18098 h 9525"/>
              </a:gdLst>
              <a:ahLst/>
              <a:cxnLst>
                <a:cxn ang="0">
                  <a:pos x="connsiteX0" y="connsiteY0"/>
                </a:cxn>
                <a:cxn ang="0">
                  <a:pos x="connsiteX1" y="connsiteY1"/>
                </a:cxn>
              </a:cxnLst>
              <a:rect l="l" t="t" r="r" b="b"/>
              <a:pathLst>
                <a:path w="9525" h="9525">
                  <a:moveTo>
                    <a:pt x="0" y="0"/>
                  </a:moveTo>
                  <a:lnTo>
                    <a:pt x="17145" y="18098"/>
                  </a:lnTo>
                </a:path>
              </a:pathLst>
            </a:custGeom>
            <a:ln w="23813" cap="flat">
              <a:solidFill>
                <a:schemeClr val="accent1"/>
              </a:solidFill>
              <a:prstDash val="solid"/>
              <a:round/>
            </a:ln>
          </p:spPr>
          <p:txBody>
            <a:bodyPr rtlCol="0" anchor="ctr"/>
            <a:lstStyle/>
            <a:p>
              <a:endParaRPr lang="en-US" dirty="0"/>
            </a:p>
          </p:txBody>
        </p:sp>
        <p:sp>
          <p:nvSpPr>
            <p:cNvPr id="49" name="Freeform: Shape 48">
              <a:extLst>
                <a:ext uri="{FF2B5EF4-FFF2-40B4-BE49-F238E27FC236}">
                  <a16:creationId xmlns:a16="http://schemas.microsoft.com/office/drawing/2014/main" id="{0ACDDF69-03CD-491C-A9E4-08E5726C5BD3}"/>
                </a:ext>
              </a:extLst>
            </p:cNvPr>
            <p:cNvSpPr/>
            <p:nvPr/>
          </p:nvSpPr>
          <p:spPr>
            <a:xfrm>
              <a:off x="1334697" y="5606075"/>
              <a:ext cx="360000" cy="360000"/>
            </a:xfrm>
            <a:custGeom>
              <a:avLst/>
              <a:gdLst>
                <a:gd name="connsiteX0" fmla="*/ 0 w 360000"/>
                <a:gd name="connsiteY0" fmla="*/ 0 h 360000"/>
                <a:gd name="connsiteX1" fmla="*/ 185104 w 360000"/>
                <a:gd name="connsiteY1" fmla="*/ 0 h 360000"/>
                <a:gd name="connsiteX2" fmla="*/ 185104 w 360000"/>
                <a:gd name="connsiteY2" fmla="*/ 172694 h 360000"/>
                <a:gd name="connsiteX3" fmla="*/ 360000 w 360000"/>
                <a:gd name="connsiteY3" fmla="*/ 172694 h 360000"/>
                <a:gd name="connsiteX4" fmla="*/ 360000 w 360000"/>
                <a:gd name="connsiteY4" fmla="*/ 360000 h 360000"/>
                <a:gd name="connsiteX5" fmla="*/ 0 w 360000"/>
                <a:gd name="connsiteY5" fmla="*/ 360000 h 360000"/>
                <a:gd name="connsiteX0" fmla="*/ 185104 w 360000"/>
                <a:gd name="connsiteY0" fmla="*/ 172694 h 360000"/>
                <a:gd name="connsiteX1" fmla="*/ 360000 w 360000"/>
                <a:gd name="connsiteY1" fmla="*/ 172694 h 360000"/>
                <a:gd name="connsiteX2" fmla="*/ 360000 w 360000"/>
                <a:gd name="connsiteY2" fmla="*/ 360000 h 360000"/>
                <a:gd name="connsiteX3" fmla="*/ 0 w 360000"/>
                <a:gd name="connsiteY3" fmla="*/ 360000 h 360000"/>
                <a:gd name="connsiteX4" fmla="*/ 0 w 360000"/>
                <a:gd name="connsiteY4" fmla="*/ 0 h 360000"/>
                <a:gd name="connsiteX5" fmla="*/ 185104 w 360000"/>
                <a:gd name="connsiteY5" fmla="*/ 0 h 360000"/>
                <a:gd name="connsiteX6" fmla="*/ 276544 w 360000"/>
                <a:gd name="connsiteY6" fmla="*/ 264134 h 360000"/>
                <a:gd name="connsiteX0" fmla="*/ 185104 w 360000"/>
                <a:gd name="connsiteY0" fmla="*/ 172694 h 360000"/>
                <a:gd name="connsiteX1" fmla="*/ 360000 w 360000"/>
                <a:gd name="connsiteY1" fmla="*/ 172694 h 360000"/>
                <a:gd name="connsiteX2" fmla="*/ 360000 w 360000"/>
                <a:gd name="connsiteY2" fmla="*/ 360000 h 360000"/>
                <a:gd name="connsiteX3" fmla="*/ 0 w 360000"/>
                <a:gd name="connsiteY3" fmla="*/ 360000 h 360000"/>
                <a:gd name="connsiteX4" fmla="*/ 0 w 360000"/>
                <a:gd name="connsiteY4" fmla="*/ 0 h 360000"/>
                <a:gd name="connsiteX5" fmla="*/ 185104 w 360000"/>
                <a:gd name="connsiteY5" fmla="*/ 0 h 360000"/>
                <a:gd name="connsiteX0" fmla="*/ 360000 w 360000"/>
                <a:gd name="connsiteY0" fmla="*/ 172694 h 360000"/>
                <a:gd name="connsiteX1" fmla="*/ 360000 w 360000"/>
                <a:gd name="connsiteY1" fmla="*/ 360000 h 360000"/>
                <a:gd name="connsiteX2" fmla="*/ 0 w 360000"/>
                <a:gd name="connsiteY2" fmla="*/ 360000 h 360000"/>
                <a:gd name="connsiteX3" fmla="*/ 0 w 360000"/>
                <a:gd name="connsiteY3" fmla="*/ 0 h 360000"/>
                <a:gd name="connsiteX4" fmla="*/ 185104 w 360000"/>
                <a:gd name="connsiteY4" fmla="*/ 0 h 3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000" h="360000">
                  <a:moveTo>
                    <a:pt x="360000" y="172694"/>
                  </a:moveTo>
                  <a:lnTo>
                    <a:pt x="360000" y="360000"/>
                  </a:lnTo>
                  <a:lnTo>
                    <a:pt x="0" y="360000"/>
                  </a:lnTo>
                  <a:lnTo>
                    <a:pt x="0" y="0"/>
                  </a:lnTo>
                  <a:lnTo>
                    <a:pt x="185104" y="0"/>
                  </a:lnTo>
                </a:path>
              </a:pathLst>
            </a:custGeom>
            <a:noFill/>
            <a:ln w="9525" cap="flat">
              <a:solidFill>
                <a:schemeClr val="bg1">
                  <a:lumMod val="75000"/>
                </a:schemeClr>
              </a:solidFill>
              <a:prstDash val="solid"/>
              <a:miter/>
            </a:ln>
          </p:spPr>
          <p:txBody>
            <a:bodyPr rtlCol="0" anchor="ctr"/>
            <a:lstStyle/>
            <a:p>
              <a:endParaRPr lang="en-US" dirty="0"/>
            </a:p>
          </p:txBody>
        </p:sp>
      </p:grpSp>
      <p:grpSp>
        <p:nvGrpSpPr>
          <p:cNvPr id="50" name="Group 49" descr="Icon Email">
            <a:extLst>
              <a:ext uri="{FF2B5EF4-FFF2-40B4-BE49-F238E27FC236}">
                <a16:creationId xmlns:a16="http://schemas.microsoft.com/office/drawing/2014/main" id="{F7F47E31-EB9A-4529-BE0F-A1213B79FE07}"/>
              </a:ext>
            </a:extLst>
          </p:cNvPr>
          <p:cNvGrpSpPr/>
          <p:nvPr/>
        </p:nvGrpSpPr>
        <p:grpSpPr>
          <a:xfrm>
            <a:off x="1365937" y="5133777"/>
            <a:ext cx="297521" cy="297521"/>
            <a:chOff x="1334697" y="5102537"/>
            <a:chExt cx="360000" cy="360000"/>
          </a:xfrm>
        </p:grpSpPr>
        <p:grpSp>
          <p:nvGrpSpPr>
            <p:cNvPr id="51" name="Group 50">
              <a:extLst>
                <a:ext uri="{FF2B5EF4-FFF2-40B4-BE49-F238E27FC236}">
                  <a16:creationId xmlns:a16="http://schemas.microsoft.com/office/drawing/2014/main" id="{299C0ACA-AA85-4505-A8DF-0275634D7832}"/>
                </a:ext>
              </a:extLst>
            </p:cNvPr>
            <p:cNvGrpSpPr/>
            <p:nvPr/>
          </p:nvGrpSpPr>
          <p:grpSpPr>
            <a:xfrm>
              <a:off x="1413695" y="5129259"/>
              <a:ext cx="257175" cy="257175"/>
              <a:chOff x="1423220" y="5138784"/>
              <a:chExt cx="257175" cy="257175"/>
            </a:xfrm>
          </p:grpSpPr>
          <p:sp>
            <p:nvSpPr>
              <p:cNvPr id="53" name="Freeform: Shape 52">
                <a:extLst>
                  <a:ext uri="{FF2B5EF4-FFF2-40B4-BE49-F238E27FC236}">
                    <a16:creationId xmlns:a16="http://schemas.microsoft.com/office/drawing/2014/main" id="{85AA236B-9A92-4808-B7BB-0AEF3FD2754B}"/>
                  </a:ext>
                </a:extLst>
              </p:cNvPr>
              <p:cNvSpPr/>
              <p:nvPr/>
            </p:nvSpPr>
            <p:spPr>
              <a:xfrm>
                <a:off x="1423220" y="5138784"/>
                <a:ext cx="257175" cy="257175"/>
              </a:xfrm>
              <a:custGeom>
                <a:avLst/>
                <a:gdLst>
                  <a:gd name="connsiteX0" fmla="*/ 0 w 257175"/>
                  <a:gd name="connsiteY0" fmla="*/ 163664 h 257175"/>
                  <a:gd name="connsiteX1" fmla="*/ 163664 w 257175"/>
                  <a:gd name="connsiteY1" fmla="*/ 0 h 257175"/>
                  <a:gd name="connsiteX2" fmla="*/ 261323 w 257175"/>
                  <a:gd name="connsiteY2" fmla="*/ 97659 h 257175"/>
                  <a:gd name="connsiteX3" fmla="*/ 97659 w 257175"/>
                  <a:gd name="connsiteY3" fmla="*/ 261323 h 257175"/>
                </a:gdLst>
                <a:ahLst/>
                <a:cxnLst>
                  <a:cxn ang="0">
                    <a:pos x="connsiteX0" y="connsiteY0"/>
                  </a:cxn>
                  <a:cxn ang="0">
                    <a:pos x="connsiteX1" y="connsiteY1"/>
                  </a:cxn>
                  <a:cxn ang="0">
                    <a:pos x="connsiteX2" y="connsiteY2"/>
                  </a:cxn>
                  <a:cxn ang="0">
                    <a:pos x="connsiteX3" y="connsiteY3"/>
                  </a:cxn>
                </a:cxnLst>
                <a:rect l="l" t="t" r="r" b="b"/>
                <a:pathLst>
                  <a:path w="257175" h="257175">
                    <a:moveTo>
                      <a:pt x="0" y="163664"/>
                    </a:moveTo>
                    <a:lnTo>
                      <a:pt x="163664" y="0"/>
                    </a:lnTo>
                    <a:lnTo>
                      <a:pt x="261323" y="97659"/>
                    </a:lnTo>
                    <a:lnTo>
                      <a:pt x="97659" y="261323"/>
                    </a:lnTo>
                    <a:close/>
                  </a:path>
                </a:pathLst>
              </a:custGeom>
              <a:noFill/>
              <a:ln w="23813" cap="flat">
                <a:solidFill>
                  <a:schemeClr val="accent1"/>
                </a:solidFill>
                <a:prstDash val="solid"/>
                <a:round/>
              </a:ln>
            </p:spPr>
            <p:txBody>
              <a:bodyPr rtlCol="0" anchor="ctr"/>
              <a:lstStyle/>
              <a:p>
                <a:endParaRPr lang="en-US" dirty="0"/>
              </a:p>
            </p:txBody>
          </p:sp>
          <p:sp>
            <p:nvSpPr>
              <p:cNvPr id="54" name="Freeform: Shape 53">
                <a:extLst>
                  <a:ext uri="{FF2B5EF4-FFF2-40B4-BE49-F238E27FC236}">
                    <a16:creationId xmlns:a16="http://schemas.microsoft.com/office/drawing/2014/main" id="{94E72230-A0A3-4A80-AD64-FE14B4AA1A95}"/>
                  </a:ext>
                </a:extLst>
              </p:cNvPr>
              <p:cNvSpPr/>
              <p:nvPr/>
            </p:nvSpPr>
            <p:spPr>
              <a:xfrm>
                <a:off x="1427045" y="5144212"/>
                <a:ext cx="161925" cy="161925"/>
              </a:xfrm>
              <a:custGeom>
                <a:avLst/>
                <a:gdLst>
                  <a:gd name="connsiteX0" fmla="*/ 0 w 161925"/>
                  <a:gd name="connsiteY0" fmla="*/ 162878 h 161925"/>
                  <a:gd name="connsiteX1" fmla="*/ 141923 w 161925"/>
                  <a:gd name="connsiteY1" fmla="*/ 135255 h 161925"/>
                  <a:gd name="connsiteX2" fmla="*/ 162878 w 161925"/>
                  <a:gd name="connsiteY2" fmla="*/ 0 h 161925"/>
                </a:gdLst>
                <a:ahLst/>
                <a:cxnLst>
                  <a:cxn ang="0">
                    <a:pos x="connsiteX0" y="connsiteY0"/>
                  </a:cxn>
                  <a:cxn ang="0">
                    <a:pos x="connsiteX1" y="connsiteY1"/>
                  </a:cxn>
                  <a:cxn ang="0">
                    <a:pos x="connsiteX2" y="connsiteY2"/>
                  </a:cxn>
                </a:cxnLst>
                <a:rect l="l" t="t" r="r" b="b"/>
                <a:pathLst>
                  <a:path w="161925" h="161925">
                    <a:moveTo>
                      <a:pt x="0" y="162878"/>
                    </a:moveTo>
                    <a:lnTo>
                      <a:pt x="141923" y="135255"/>
                    </a:lnTo>
                    <a:lnTo>
                      <a:pt x="162878" y="0"/>
                    </a:lnTo>
                  </a:path>
                </a:pathLst>
              </a:custGeom>
              <a:noFill/>
              <a:ln w="23813" cap="flat">
                <a:solidFill>
                  <a:schemeClr val="accent1"/>
                </a:solidFill>
                <a:prstDash val="solid"/>
                <a:round/>
              </a:ln>
            </p:spPr>
            <p:txBody>
              <a:bodyPr rtlCol="0" anchor="ctr"/>
              <a:lstStyle/>
              <a:p>
                <a:endParaRPr lang="en-US" dirty="0"/>
              </a:p>
            </p:txBody>
          </p:sp>
        </p:grpSp>
        <p:sp>
          <p:nvSpPr>
            <p:cNvPr id="52" name="Freeform: Shape 51">
              <a:extLst>
                <a:ext uri="{FF2B5EF4-FFF2-40B4-BE49-F238E27FC236}">
                  <a16:creationId xmlns:a16="http://schemas.microsoft.com/office/drawing/2014/main" id="{D01D119F-74E1-4482-B664-AAD0BB5B651F}"/>
                </a:ext>
              </a:extLst>
            </p:cNvPr>
            <p:cNvSpPr/>
            <p:nvPr/>
          </p:nvSpPr>
          <p:spPr>
            <a:xfrm>
              <a:off x="1334697" y="5102537"/>
              <a:ext cx="360000" cy="360000"/>
            </a:xfrm>
            <a:custGeom>
              <a:avLst/>
              <a:gdLst>
                <a:gd name="connsiteX0" fmla="*/ 0 w 360000"/>
                <a:gd name="connsiteY0" fmla="*/ 0 h 360000"/>
                <a:gd name="connsiteX1" fmla="*/ 185104 w 360000"/>
                <a:gd name="connsiteY1" fmla="*/ 0 h 360000"/>
                <a:gd name="connsiteX2" fmla="*/ 185104 w 360000"/>
                <a:gd name="connsiteY2" fmla="*/ 172694 h 360000"/>
                <a:gd name="connsiteX3" fmla="*/ 360000 w 360000"/>
                <a:gd name="connsiteY3" fmla="*/ 172694 h 360000"/>
                <a:gd name="connsiteX4" fmla="*/ 360000 w 360000"/>
                <a:gd name="connsiteY4" fmla="*/ 360000 h 360000"/>
                <a:gd name="connsiteX5" fmla="*/ 0 w 360000"/>
                <a:gd name="connsiteY5" fmla="*/ 360000 h 360000"/>
                <a:gd name="connsiteX0" fmla="*/ 185104 w 360000"/>
                <a:gd name="connsiteY0" fmla="*/ 172694 h 360000"/>
                <a:gd name="connsiteX1" fmla="*/ 360000 w 360000"/>
                <a:gd name="connsiteY1" fmla="*/ 172694 h 360000"/>
                <a:gd name="connsiteX2" fmla="*/ 360000 w 360000"/>
                <a:gd name="connsiteY2" fmla="*/ 360000 h 360000"/>
                <a:gd name="connsiteX3" fmla="*/ 0 w 360000"/>
                <a:gd name="connsiteY3" fmla="*/ 360000 h 360000"/>
                <a:gd name="connsiteX4" fmla="*/ 0 w 360000"/>
                <a:gd name="connsiteY4" fmla="*/ 0 h 360000"/>
                <a:gd name="connsiteX5" fmla="*/ 185104 w 360000"/>
                <a:gd name="connsiteY5" fmla="*/ 0 h 360000"/>
                <a:gd name="connsiteX6" fmla="*/ 276544 w 360000"/>
                <a:gd name="connsiteY6" fmla="*/ 264134 h 360000"/>
                <a:gd name="connsiteX0" fmla="*/ 185104 w 360000"/>
                <a:gd name="connsiteY0" fmla="*/ 172694 h 360000"/>
                <a:gd name="connsiteX1" fmla="*/ 360000 w 360000"/>
                <a:gd name="connsiteY1" fmla="*/ 172694 h 360000"/>
                <a:gd name="connsiteX2" fmla="*/ 360000 w 360000"/>
                <a:gd name="connsiteY2" fmla="*/ 360000 h 360000"/>
                <a:gd name="connsiteX3" fmla="*/ 0 w 360000"/>
                <a:gd name="connsiteY3" fmla="*/ 360000 h 360000"/>
                <a:gd name="connsiteX4" fmla="*/ 0 w 360000"/>
                <a:gd name="connsiteY4" fmla="*/ 0 h 360000"/>
                <a:gd name="connsiteX5" fmla="*/ 185104 w 360000"/>
                <a:gd name="connsiteY5" fmla="*/ 0 h 360000"/>
                <a:gd name="connsiteX0" fmla="*/ 360000 w 360000"/>
                <a:gd name="connsiteY0" fmla="*/ 172694 h 360000"/>
                <a:gd name="connsiteX1" fmla="*/ 360000 w 360000"/>
                <a:gd name="connsiteY1" fmla="*/ 360000 h 360000"/>
                <a:gd name="connsiteX2" fmla="*/ 0 w 360000"/>
                <a:gd name="connsiteY2" fmla="*/ 360000 h 360000"/>
                <a:gd name="connsiteX3" fmla="*/ 0 w 360000"/>
                <a:gd name="connsiteY3" fmla="*/ 0 h 360000"/>
                <a:gd name="connsiteX4" fmla="*/ 185104 w 360000"/>
                <a:gd name="connsiteY4" fmla="*/ 0 h 3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000" h="360000">
                  <a:moveTo>
                    <a:pt x="360000" y="172694"/>
                  </a:moveTo>
                  <a:lnTo>
                    <a:pt x="360000" y="360000"/>
                  </a:lnTo>
                  <a:lnTo>
                    <a:pt x="0" y="360000"/>
                  </a:lnTo>
                  <a:lnTo>
                    <a:pt x="0" y="0"/>
                  </a:lnTo>
                  <a:lnTo>
                    <a:pt x="185104" y="0"/>
                  </a:lnTo>
                </a:path>
              </a:pathLst>
            </a:custGeom>
            <a:noFill/>
            <a:ln w="9525" cap="flat">
              <a:solidFill>
                <a:schemeClr val="bg1">
                  <a:lumMod val="75000"/>
                </a:schemeClr>
              </a:solidFill>
              <a:prstDash val="solid"/>
              <a:miter/>
            </a:ln>
          </p:spPr>
          <p:txBody>
            <a:bodyPr rtlCol="0" anchor="ctr"/>
            <a:lstStyle/>
            <a:p>
              <a:endParaRPr lang="en-US" dirty="0"/>
            </a:p>
          </p:txBody>
        </p:sp>
      </p:grpSp>
      <p:grpSp>
        <p:nvGrpSpPr>
          <p:cNvPr id="55" name="Group 54" descr="Icon Person">
            <a:extLst>
              <a:ext uri="{FF2B5EF4-FFF2-40B4-BE49-F238E27FC236}">
                <a16:creationId xmlns:a16="http://schemas.microsoft.com/office/drawing/2014/main" id="{9E1A2D9D-4A3F-4720-9A14-FFD74FC5C7A2}"/>
              </a:ext>
            </a:extLst>
          </p:cNvPr>
          <p:cNvGrpSpPr/>
          <p:nvPr/>
        </p:nvGrpSpPr>
        <p:grpSpPr>
          <a:xfrm>
            <a:off x="1365937" y="4611901"/>
            <a:ext cx="297521" cy="297521"/>
            <a:chOff x="1334697" y="4580661"/>
            <a:chExt cx="360000" cy="360000"/>
          </a:xfrm>
        </p:grpSpPr>
        <p:grpSp>
          <p:nvGrpSpPr>
            <p:cNvPr id="56" name="Group 55">
              <a:extLst>
                <a:ext uri="{FF2B5EF4-FFF2-40B4-BE49-F238E27FC236}">
                  <a16:creationId xmlns:a16="http://schemas.microsoft.com/office/drawing/2014/main" id="{FBC59C07-FDEC-40D0-BE4E-E1FAC0DEBC4A}"/>
                </a:ext>
              </a:extLst>
            </p:cNvPr>
            <p:cNvGrpSpPr/>
            <p:nvPr/>
          </p:nvGrpSpPr>
          <p:grpSpPr>
            <a:xfrm>
              <a:off x="1421012" y="4633770"/>
              <a:ext cx="180975" cy="231458"/>
              <a:chOff x="1443237" y="4633770"/>
              <a:chExt cx="180975" cy="231458"/>
            </a:xfrm>
          </p:grpSpPr>
          <p:sp>
            <p:nvSpPr>
              <p:cNvPr id="58" name="Freeform: Shape 57">
                <a:extLst>
                  <a:ext uri="{FF2B5EF4-FFF2-40B4-BE49-F238E27FC236}">
                    <a16:creationId xmlns:a16="http://schemas.microsoft.com/office/drawing/2014/main" id="{15EC7012-98A7-4A94-8CC9-0EC3408A6BC4}"/>
                  </a:ext>
                </a:extLst>
              </p:cNvPr>
              <p:cNvSpPr/>
              <p:nvPr/>
            </p:nvSpPr>
            <p:spPr>
              <a:xfrm>
                <a:off x="1478479" y="4633770"/>
                <a:ext cx="114300" cy="114300"/>
              </a:xfrm>
              <a:custGeom>
                <a:avLst/>
                <a:gdLst>
                  <a:gd name="connsiteX0" fmla="*/ 118110 w 114300"/>
                  <a:gd name="connsiteY0" fmla="*/ 59055 h 114300"/>
                  <a:gd name="connsiteX1" fmla="*/ 59055 w 114300"/>
                  <a:gd name="connsiteY1" fmla="*/ 118110 h 114300"/>
                  <a:gd name="connsiteX2" fmla="*/ 0 w 114300"/>
                  <a:gd name="connsiteY2" fmla="*/ 59055 h 114300"/>
                  <a:gd name="connsiteX3" fmla="*/ 59055 w 114300"/>
                  <a:gd name="connsiteY3" fmla="*/ 0 h 114300"/>
                  <a:gd name="connsiteX4" fmla="*/ 118110 w 114300"/>
                  <a:gd name="connsiteY4" fmla="*/ 59055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8110" y="59055"/>
                    </a:moveTo>
                    <a:cubicBezTo>
                      <a:pt x="118110" y="91440"/>
                      <a:pt x="91440" y="118110"/>
                      <a:pt x="59055" y="118110"/>
                    </a:cubicBezTo>
                    <a:cubicBezTo>
                      <a:pt x="26670" y="118110"/>
                      <a:pt x="0" y="91440"/>
                      <a:pt x="0" y="59055"/>
                    </a:cubicBezTo>
                    <a:cubicBezTo>
                      <a:pt x="0" y="26670"/>
                      <a:pt x="26670" y="0"/>
                      <a:pt x="59055" y="0"/>
                    </a:cubicBezTo>
                    <a:cubicBezTo>
                      <a:pt x="91440" y="0"/>
                      <a:pt x="118110" y="25718"/>
                      <a:pt x="118110" y="59055"/>
                    </a:cubicBezTo>
                    <a:close/>
                  </a:path>
                </a:pathLst>
              </a:custGeom>
              <a:noFill/>
              <a:ln w="23813" cap="flat">
                <a:solidFill>
                  <a:schemeClr val="accent1"/>
                </a:solid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519FE88-ED74-4D46-86D2-F2530BE46026}"/>
                  </a:ext>
                </a:extLst>
              </p:cNvPr>
              <p:cNvSpPr/>
              <p:nvPr/>
            </p:nvSpPr>
            <p:spPr>
              <a:xfrm>
                <a:off x="1443237" y="4798553"/>
                <a:ext cx="180975" cy="66675"/>
              </a:xfrm>
              <a:custGeom>
                <a:avLst/>
                <a:gdLst>
                  <a:gd name="connsiteX0" fmla="*/ 0 w 180975"/>
                  <a:gd name="connsiteY0" fmla="*/ 72390 h 66675"/>
                  <a:gd name="connsiteX1" fmla="*/ 94298 w 180975"/>
                  <a:gd name="connsiteY1" fmla="*/ 0 h 66675"/>
                  <a:gd name="connsiteX2" fmla="*/ 188595 w 180975"/>
                  <a:gd name="connsiteY2" fmla="*/ 72390 h 66675"/>
                </a:gdLst>
                <a:ahLst/>
                <a:cxnLst>
                  <a:cxn ang="0">
                    <a:pos x="connsiteX0" y="connsiteY0"/>
                  </a:cxn>
                  <a:cxn ang="0">
                    <a:pos x="connsiteX1" y="connsiteY1"/>
                  </a:cxn>
                  <a:cxn ang="0">
                    <a:pos x="connsiteX2" y="connsiteY2"/>
                  </a:cxn>
                </a:cxnLst>
                <a:rect l="l" t="t" r="r" b="b"/>
                <a:pathLst>
                  <a:path w="180975" h="66675">
                    <a:moveTo>
                      <a:pt x="0" y="72390"/>
                    </a:moveTo>
                    <a:cubicBezTo>
                      <a:pt x="0" y="20955"/>
                      <a:pt x="41910" y="0"/>
                      <a:pt x="94298" y="0"/>
                    </a:cubicBezTo>
                    <a:cubicBezTo>
                      <a:pt x="146685" y="0"/>
                      <a:pt x="188595" y="20955"/>
                      <a:pt x="188595" y="72390"/>
                    </a:cubicBezTo>
                  </a:path>
                </a:pathLst>
              </a:custGeom>
              <a:noFill/>
              <a:ln w="23813" cap="flat">
                <a:solidFill>
                  <a:schemeClr val="accent1"/>
                </a:solidFill>
                <a:prstDash val="solid"/>
                <a:miter/>
              </a:ln>
            </p:spPr>
            <p:txBody>
              <a:bodyPr rtlCol="0" anchor="ctr"/>
              <a:lstStyle/>
              <a:p>
                <a:endParaRPr lang="en-US" dirty="0"/>
              </a:p>
            </p:txBody>
          </p:sp>
        </p:grpSp>
        <p:sp>
          <p:nvSpPr>
            <p:cNvPr id="57" name="Freeform: Shape 56">
              <a:extLst>
                <a:ext uri="{FF2B5EF4-FFF2-40B4-BE49-F238E27FC236}">
                  <a16:creationId xmlns:a16="http://schemas.microsoft.com/office/drawing/2014/main" id="{03AF6D1D-DE4A-460B-A540-E7DACF1F333F}"/>
                </a:ext>
              </a:extLst>
            </p:cNvPr>
            <p:cNvSpPr/>
            <p:nvPr/>
          </p:nvSpPr>
          <p:spPr>
            <a:xfrm>
              <a:off x="1334697" y="4580661"/>
              <a:ext cx="360000" cy="360000"/>
            </a:xfrm>
            <a:custGeom>
              <a:avLst/>
              <a:gdLst>
                <a:gd name="connsiteX0" fmla="*/ 0 w 360000"/>
                <a:gd name="connsiteY0" fmla="*/ 0 h 360000"/>
                <a:gd name="connsiteX1" fmla="*/ 83322 w 360000"/>
                <a:gd name="connsiteY1" fmla="*/ 0 h 360000"/>
                <a:gd name="connsiteX2" fmla="*/ 83322 w 360000"/>
                <a:gd name="connsiteY2" fmla="*/ 68850 h 360000"/>
                <a:gd name="connsiteX3" fmla="*/ 276679 w 360000"/>
                <a:gd name="connsiteY3" fmla="*/ 68850 h 360000"/>
                <a:gd name="connsiteX4" fmla="*/ 276679 w 360000"/>
                <a:gd name="connsiteY4" fmla="*/ 0 h 360000"/>
                <a:gd name="connsiteX5" fmla="*/ 360000 w 360000"/>
                <a:gd name="connsiteY5" fmla="*/ 0 h 360000"/>
                <a:gd name="connsiteX6" fmla="*/ 360000 w 360000"/>
                <a:gd name="connsiteY6" fmla="*/ 360000 h 360000"/>
                <a:gd name="connsiteX7" fmla="*/ 0 w 360000"/>
                <a:gd name="connsiteY7" fmla="*/ 360000 h 360000"/>
                <a:gd name="connsiteX0" fmla="*/ 276679 w 368119"/>
                <a:gd name="connsiteY0" fmla="*/ 68850 h 360000"/>
                <a:gd name="connsiteX1" fmla="*/ 276679 w 368119"/>
                <a:gd name="connsiteY1" fmla="*/ 0 h 360000"/>
                <a:gd name="connsiteX2" fmla="*/ 360000 w 368119"/>
                <a:gd name="connsiteY2" fmla="*/ 0 h 360000"/>
                <a:gd name="connsiteX3" fmla="*/ 360000 w 368119"/>
                <a:gd name="connsiteY3" fmla="*/ 360000 h 360000"/>
                <a:gd name="connsiteX4" fmla="*/ 0 w 368119"/>
                <a:gd name="connsiteY4" fmla="*/ 360000 h 360000"/>
                <a:gd name="connsiteX5" fmla="*/ 0 w 368119"/>
                <a:gd name="connsiteY5" fmla="*/ 0 h 360000"/>
                <a:gd name="connsiteX6" fmla="*/ 83322 w 368119"/>
                <a:gd name="connsiteY6" fmla="*/ 0 h 360000"/>
                <a:gd name="connsiteX7" fmla="*/ 83322 w 368119"/>
                <a:gd name="connsiteY7" fmla="*/ 68850 h 360000"/>
                <a:gd name="connsiteX8" fmla="*/ 368119 w 368119"/>
                <a:gd name="connsiteY8" fmla="*/ 160290 h 360000"/>
                <a:gd name="connsiteX0" fmla="*/ 276679 w 360000"/>
                <a:gd name="connsiteY0" fmla="*/ 68850 h 360000"/>
                <a:gd name="connsiteX1" fmla="*/ 276679 w 360000"/>
                <a:gd name="connsiteY1" fmla="*/ 0 h 360000"/>
                <a:gd name="connsiteX2" fmla="*/ 360000 w 360000"/>
                <a:gd name="connsiteY2" fmla="*/ 0 h 360000"/>
                <a:gd name="connsiteX3" fmla="*/ 360000 w 360000"/>
                <a:gd name="connsiteY3" fmla="*/ 360000 h 360000"/>
                <a:gd name="connsiteX4" fmla="*/ 0 w 360000"/>
                <a:gd name="connsiteY4" fmla="*/ 360000 h 360000"/>
                <a:gd name="connsiteX5" fmla="*/ 0 w 360000"/>
                <a:gd name="connsiteY5" fmla="*/ 0 h 360000"/>
                <a:gd name="connsiteX6" fmla="*/ 83322 w 360000"/>
                <a:gd name="connsiteY6" fmla="*/ 0 h 360000"/>
                <a:gd name="connsiteX7" fmla="*/ 83322 w 360000"/>
                <a:gd name="connsiteY7" fmla="*/ 68850 h 360000"/>
                <a:gd name="connsiteX0" fmla="*/ 276679 w 360000"/>
                <a:gd name="connsiteY0" fmla="*/ 68850 h 360000"/>
                <a:gd name="connsiteX1" fmla="*/ 276679 w 360000"/>
                <a:gd name="connsiteY1" fmla="*/ 0 h 360000"/>
                <a:gd name="connsiteX2" fmla="*/ 360000 w 360000"/>
                <a:gd name="connsiteY2" fmla="*/ 0 h 360000"/>
                <a:gd name="connsiteX3" fmla="*/ 360000 w 360000"/>
                <a:gd name="connsiteY3" fmla="*/ 360000 h 360000"/>
                <a:gd name="connsiteX4" fmla="*/ 0 w 360000"/>
                <a:gd name="connsiteY4" fmla="*/ 360000 h 360000"/>
                <a:gd name="connsiteX5" fmla="*/ 0 w 360000"/>
                <a:gd name="connsiteY5" fmla="*/ 0 h 360000"/>
                <a:gd name="connsiteX6" fmla="*/ 83322 w 360000"/>
                <a:gd name="connsiteY6" fmla="*/ 0 h 360000"/>
                <a:gd name="connsiteX0" fmla="*/ 276679 w 360000"/>
                <a:gd name="connsiteY0" fmla="*/ 0 h 360000"/>
                <a:gd name="connsiteX1" fmla="*/ 360000 w 360000"/>
                <a:gd name="connsiteY1" fmla="*/ 0 h 360000"/>
                <a:gd name="connsiteX2" fmla="*/ 360000 w 360000"/>
                <a:gd name="connsiteY2" fmla="*/ 360000 h 360000"/>
                <a:gd name="connsiteX3" fmla="*/ 0 w 360000"/>
                <a:gd name="connsiteY3" fmla="*/ 360000 h 360000"/>
                <a:gd name="connsiteX4" fmla="*/ 0 w 360000"/>
                <a:gd name="connsiteY4" fmla="*/ 0 h 360000"/>
                <a:gd name="connsiteX5" fmla="*/ 83322 w 360000"/>
                <a:gd name="connsiteY5" fmla="*/ 0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00" h="360000">
                  <a:moveTo>
                    <a:pt x="276679" y="0"/>
                  </a:moveTo>
                  <a:lnTo>
                    <a:pt x="360000" y="0"/>
                  </a:lnTo>
                  <a:lnTo>
                    <a:pt x="360000" y="360000"/>
                  </a:lnTo>
                  <a:lnTo>
                    <a:pt x="0" y="360000"/>
                  </a:lnTo>
                  <a:lnTo>
                    <a:pt x="0" y="0"/>
                  </a:lnTo>
                  <a:lnTo>
                    <a:pt x="83322" y="0"/>
                  </a:lnTo>
                </a:path>
              </a:pathLst>
            </a:custGeom>
            <a:noFill/>
            <a:ln w="9525" cap="flat">
              <a:solidFill>
                <a:schemeClr val="bg1">
                  <a:lumMod val="75000"/>
                </a:schemeClr>
              </a:solidFill>
              <a:prstDash val="solid"/>
              <a:miter/>
            </a:ln>
          </p:spPr>
          <p:txBody>
            <a:bodyPr rtlCol="0" anchor="ctr"/>
            <a:lstStyle/>
            <a:p>
              <a:endParaRPr lang="en-US" dirty="0"/>
            </a:p>
          </p:txBody>
        </p:sp>
      </p:grpSp>
      <p:sp>
        <p:nvSpPr>
          <p:cNvPr id="8" name="Text Placeholder 7">
            <a:extLst>
              <a:ext uri="{FF2B5EF4-FFF2-40B4-BE49-F238E27FC236}">
                <a16:creationId xmlns:a16="http://schemas.microsoft.com/office/drawing/2014/main" id="{011EDA32-9E57-7D62-6F31-6A70EE83F5D7}"/>
              </a:ext>
            </a:extLst>
          </p:cNvPr>
          <p:cNvSpPr>
            <a:spLocks noGrp="1"/>
          </p:cNvSpPr>
          <p:nvPr>
            <p:ph type="body" sz="quarter" idx="14"/>
          </p:nvPr>
        </p:nvSpPr>
        <p:spPr/>
        <p:txBody>
          <a:bodyPr/>
          <a:lstStyle/>
          <a:p>
            <a:endParaRPr lang="en-IN"/>
          </a:p>
        </p:txBody>
      </p:sp>
      <p:sp>
        <p:nvSpPr>
          <p:cNvPr id="10" name="Title 9">
            <a:extLst>
              <a:ext uri="{FF2B5EF4-FFF2-40B4-BE49-F238E27FC236}">
                <a16:creationId xmlns:a16="http://schemas.microsoft.com/office/drawing/2014/main" id="{9CD45F61-07D5-3572-FED1-13AAD75B9435}"/>
              </a:ext>
            </a:extLst>
          </p:cNvPr>
          <p:cNvSpPr>
            <a:spLocks noGrp="1"/>
          </p:cNvSpPr>
          <p:nvPr>
            <p:ph type="ctrTitle"/>
          </p:nvPr>
        </p:nvSpPr>
        <p:spPr/>
        <p:txBody>
          <a:bodyPr/>
          <a:lstStyle/>
          <a:p>
            <a:r>
              <a:rPr lang="en-US" dirty="0"/>
              <a:t>Thank you</a:t>
            </a:r>
            <a:endParaRPr lang="en-IN" dirty="0"/>
          </a:p>
        </p:txBody>
      </p:sp>
    </p:spTree>
    <p:extLst>
      <p:ext uri="{BB962C8B-B14F-4D97-AF65-F5344CB8AC3E}">
        <p14:creationId xmlns:p14="http://schemas.microsoft.com/office/powerpoint/2010/main" val="3476954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11BBDF-3C13-A179-182E-1F9ACA862901}"/>
              </a:ext>
            </a:extLst>
          </p:cNvPr>
          <p:cNvSpPr>
            <a:spLocks noGrp="1"/>
          </p:cNvSpPr>
          <p:nvPr>
            <p:ph type="title"/>
          </p:nvPr>
        </p:nvSpPr>
        <p:spPr>
          <a:xfrm>
            <a:off x="684000" y="808186"/>
            <a:ext cx="7560000" cy="545484"/>
          </a:xfrm>
        </p:spPr>
        <p:txBody>
          <a:bodyPr/>
          <a:lstStyle/>
          <a:p>
            <a:r>
              <a:rPr lang="en-IN" sz="2400" b="0" i="0" dirty="0">
                <a:solidFill>
                  <a:srgbClr val="0070C0"/>
                </a:solidFill>
                <a:effectLst/>
                <a:latin typeface="+mn-lt"/>
              </a:rPr>
              <a:t>Understanding Cardiovascular Risk Prediction</a:t>
            </a:r>
            <a:endParaRPr lang="en-IN" sz="2400" dirty="0">
              <a:solidFill>
                <a:srgbClr val="0070C0"/>
              </a:solidFill>
              <a:latin typeface="+mn-lt"/>
            </a:endParaRPr>
          </a:p>
        </p:txBody>
      </p:sp>
      <p:sp>
        <p:nvSpPr>
          <p:cNvPr id="4" name="Content Placeholder 3">
            <a:extLst>
              <a:ext uri="{FF2B5EF4-FFF2-40B4-BE49-F238E27FC236}">
                <a16:creationId xmlns:a16="http://schemas.microsoft.com/office/drawing/2014/main" id="{2C3191E6-1806-D1E7-9EB2-D5B10B2CD702}"/>
              </a:ext>
            </a:extLst>
          </p:cNvPr>
          <p:cNvSpPr>
            <a:spLocks noGrp="1"/>
          </p:cNvSpPr>
          <p:nvPr>
            <p:ph idx="1"/>
          </p:nvPr>
        </p:nvSpPr>
        <p:spPr>
          <a:xfrm>
            <a:off x="759759" y="1488142"/>
            <a:ext cx="7048499" cy="4903693"/>
          </a:xfrm>
        </p:spPr>
        <p:txBody>
          <a:bodyPr/>
          <a:lstStyle/>
          <a:p>
            <a:pPr marL="285750" indent="-285750">
              <a:buFont typeface="Arial" panose="020B0604020202020204" pitchFamily="34" charset="0"/>
              <a:buChar char="•"/>
            </a:pPr>
            <a:r>
              <a:rPr lang="en-US" sz="2000" b="0" i="0" dirty="0">
                <a:solidFill>
                  <a:srgbClr val="0D0D0D"/>
                </a:solidFill>
                <a:effectLst/>
                <a:latin typeface="Söhne"/>
              </a:rPr>
              <a:t>Cardiovascular diseases (CVDs) remain a leading cause of mortality worldwide, posing significant public health challenges.</a:t>
            </a:r>
          </a:p>
          <a:p>
            <a:pPr marL="285750" indent="-285750">
              <a:buFont typeface="Arial" panose="020B0604020202020204" pitchFamily="34" charset="0"/>
              <a:buChar char="•"/>
            </a:pPr>
            <a:r>
              <a:rPr lang="en-US" sz="2000" b="0" i="0" dirty="0">
                <a:solidFill>
                  <a:srgbClr val="0D0D0D"/>
                </a:solidFill>
                <a:effectLst/>
                <a:latin typeface="Söhne"/>
              </a:rPr>
              <a:t>Predicting cardiovascular risk plays a pivotal role in preventive healthcare, enabling early intervention and risk management.</a:t>
            </a:r>
            <a:endParaRPr lang="en-US" sz="2000" dirty="0">
              <a:solidFill>
                <a:srgbClr val="0D0D0D"/>
              </a:solidFill>
              <a:latin typeface="Söhne"/>
            </a:endParaRPr>
          </a:p>
          <a:p>
            <a:pPr marL="285750" indent="-285750">
              <a:buFont typeface="Arial" panose="020B0604020202020204" pitchFamily="34" charset="0"/>
              <a:buChar char="•"/>
            </a:pPr>
            <a:r>
              <a:rPr lang="en-US" sz="2000" b="0" i="0" dirty="0">
                <a:solidFill>
                  <a:srgbClr val="0D0D0D"/>
                </a:solidFill>
                <a:effectLst/>
                <a:latin typeface="Söhne"/>
              </a:rPr>
              <a:t>In this presentation, we delve into the importance of cardiovascular risk prediction models and their implications for personalized healthcare.</a:t>
            </a:r>
          </a:p>
          <a:p>
            <a:pPr marL="285750" indent="-285750">
              <a:buFont typeface="Arial" panose="020B0604020202020204" pitchFamily="34" charset="0"/>
              <a:buChar char="•"/>
            </a:pPr>
            <a:r>
              <a:rPr lang="en-US" sz="2000" b="0" i="0" dirty="0">
                <a:solidFill>
                  <a:srgbClr val="0D0D0D"/>
                </a:solidFill>
                <a:effectLst/>
                <a:latin typeface="Söhne"/>
              </a:rPr>
              <a:t>By leveraging data-driven approaches and predictive analytics, we aim to empower healthcare professionals and individuals in making informed decisions to mitigate cardiovascular risks effectively.</a:t>
            </a:r>
          </a:p>
          <a:p>
            <a:pPr marL="285750" indent="-285750">
              <a:buFont typeface="Arial" panose="020B0604020202020204" pitchFamily="34" charset="0"/>
              <a:buChar char="•"/>
            </a:pPr>
            <a:endParaRPr lang="en-IN" dirty="0"/>
          </a:p>
        </p:txBody>
      </p:sp>
      <p:sp>
        <p:nvSpPr>
          <p:cNvPr id="5" name="Slide Number Placeholder 4">
            <a:extLst>
              <a:ext uri="{FF2B5EF4-FFF2-40B4-BE49-F238E27FC236}">
                <a16:creationId xmlns:a16="http://schemas.microsoft.com/office/drawing/2014/main" id="{DFDF791E-2341-B96F-8F9C-D3255ECF679C}"/>
              </a:ext>
            </a:extLst>
          </p:cNvPr>
          <p:cNvSpPr>
            <a:spLocks noGrp="1"/>
          </p:cNvSpPr>
          <p:nvPr>
            <p:ph type="sldNum" sz="quarter" idx="11"/>
          </p:nvPr>
        </p:nvSpPr>
        <p:spPr/>
        <p:txBody>
          <a:bodyPr/>
          <a:lstStyle/>
          <a:p>
            <a:fld id="{EECC7194-A4D0-457B-9D3E-53681723AFF7}" type="slidenum">
              <a:rPr lang="en-US" smtClean="0"/>
              <a:pPr/>
              <a:t>2</a:t>
            </a:fld>
            <a:endParaRPr lang="en-US" dirty="0"/>
          </a:p>
        </p:txBody>
      </p:sp>
      <p:pic>
        <p:nvPicPr>
          <p:cNvPr id="1026" name="Picture 2" descr="Does HS Increase Cardiovascular Disease Risk?">
            <a:extLst>
              <a:ext uri="{FF2B5EF4-FFF2-40B4-BE49-F238E27FC236}">
                <a16:creationId xmlns:a16="http://schemas.microsoft.com/office/drawing/2014/main" id="{5CE0CAAE-C672-520A-ED2F-CC3CFAB189B3}"/>
              </a:ext>
            </a:extLst>
          </p:cNvPr>
          <p:cNvPicPr>
            <a:picLocks noGrp="1" noChangeAspect="1" noChangeArrowheads="1"/>
          </p:cNvPicPr>
          <p:nvPr>
            <p:ph idx="16"/>
          </p:nvPr>
        </p:nvPicPr>
        <p:blipFill>
          <a:blip r:embed="rId2">
            <a:extLst>
              <a:ext uri="{28A0092B-C50C-407E-A947-70E740481C1C}">
                <a14:useLocalDpi xmlns:a14="http://schemas.microsoft.com/office/drawing/2010/main" val="0"/>
              </a:ext>
            </a:extLst>
          </a:blip>
          <a:srcRect/>
          <a:stretch>
            <a:fillRect/>
          </a:stretch>
        </p:blipFill>
        <p:spPr bwMode="auto">
          <a:xfrm>
            <a:off x="8244000" y="808187"/>
            <a:ext cx="3602238" cy="5433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821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27F289-C990-E714-F703-29FBC5C11CC0}"/>
              </a:ext>
            </a:extLst>
          </p:cNvPr>
          <p:cNvSpPr>
            <a:spLocks noGrp="1"/>
          </p:cNvSpPr>
          <p:nvPr>
            <p:ph type="sldNum" sz="quarter" idx="11"/>
          </p:nvPr>
        </p:nvSpPr>
        <p:spPr/>
        <p:txBody>
          <a:bodyPr/>
          <a:lstStyle/>
          <a:p>
            <a:fld id="{EECC7194-A4D0-457B-9D3E-53681723AFF7}" type="slidenum">
              <a:rPr lang="en-US" smtClean="0"/>
              <a:pPr/>
              <a:t>3</a:t>
            </a:fld>
            <a:endParaRPr lang="en-US" dirty="0"/>
          </a:p>
        </p:txBody>
      </p:sp>
      <p:sp>
        <p:nvSpPr>
          <p:cNvPr id="4" name="Title 3">
            <a:extLst>
              <a:ext uri="{FF2B5EF4-FFF2-40B4-BE49-F238E27FC236}">
                <a16:creationId xmlns:a16="http://schemas.microsoft.com/office/drawing/2014/main" id="{4EAD7CBC-94CC-A5FF-9359-D81C2CC91234}"/>
              </a:ext>
            </a:extLst>
          </p:cNvPr>
          <p:cNvSpPr>
            <a:spLocks noGrp="1"/>
          </p:cNvSpPr>
          <p:nvPr>
            <p:ph type="title"/>
          </p:nvPr>
        </p:nvSpPr>
        <p:spPr>
          <a:xfrm>
            <a:off x="2432117" y="744070"/>
            <a:ext cx="8020729" cy="553485"/>
          </a:xfrm>
        </p:spPr>
        <p:txBody>
          <a:bodyPr/>
          <a:lstStyle/>
          <a:p>
            <a:r>
              <a:rPr lang="en-US" b="0" i="0" dirty="0">
                <a:solidFill>
                  <a:schemeClr val="tx2">
                    <a:lumMod val="75000"/>
                    <a:lumOff val="25000"/>
                  </a:schemeClr>
                </a:solidFill>
                <a:effectLst/>
                <a:latin typeface="Söhne"/>
              </a:rPr>
              <a:t>Landscape of Cardiovascular Risk Factors</a:t>
            </a:r>
            <a:endParaRPr lang="en-IN" dirty="0">
              <a:solidFill>
                <a:schemeClr val="tx2">
                  <a:lumMod val="75000"/>
                  <a:lumOff val="25000"/>
                </a:schemeClr>
              </a:solidFill>
            </a:endParaRPr>
          </a:p>
        </p:txBody>
      </p:sp>
      <p:sp>
        <p:nvSpPr>
          <p:cNvPr id="5" name="Text Placeholder 4">
            <a:extLst>
              <a:ext uri="{FF2B5EF4-FFF2-40B4-BE49-F238E27FC236}">
                <a16:creationId xmlns:a16="http://schemas.microsoft.com/office/drawing/2014/main" id="{362E814A-F3C0-69CA-B1F1-714E94A594F9}"/>
              </a:ext>
            </a:extLst>
          </p:cNvPr>
          <p:cNvSpPr>
            <a:spLocks noGrp="1"/>
          </p:cNvSpPr>
          <p:nvPr>
            <p:ph type="body" sz="quarter" idx="12"/>
          </p:nvPr>
        </p:nvSpPr>
        <p:spPr>
          <a:xfrm>
            <a:off x="1102659" y="1405643"/>
            <a:ext cx="9350187" cy="4412452"/>
          </a:xfrm>
        </p:spPr>
        <p:txBody>
          <a:bodyPr/>
          <a:lstStyle/>
          <a:p>
            <a:pPr algn="l">
              <a:buFont typeface="+mj-lt"/>
              <a:buAutoNum type="arabicPeriod"/>
            </a:pPr>
            <a:r>
              <a:rPr lang="en-US" sz="2000" b="0" i="0" dirty="0">
                <a:solidFill>
                  <a:srgbClr val="0D0D0D"/>
                </a:solidFill>
                <a:effectLst/>
                <a:latin typeface="Söhne"/>
              </a:rPr>
              <a:t>Definition of Cardiovascular Risk Factors:</a:t>
            </a:r>
          </a:p>
          <a:p>
            <a:pPr marL="457200" lvl="1" indent="0" algn="l">
              <a:buNone/>
            </a:pPr>
            <a:r>
              <a:rPr lang="en-US" sz="1800" b="0" i="0" dirty="0">
                <a:solidFill>
                  <a:srgbClr val="0D0D0D"/>
                </a:solidFill>
                <a:effectLst/>
                <a:latin typeface="Söhne"/>
              </a:rPr>
              <a:t>Introduction to key factors contributing to cardiovascular diseases, including hypertension, diabetes, obesity, smoking, and family history.</a:t>
            </a:r>
          </a:p>
          <a:p>
            <a:pPr algn="l">
              <a:buFont typeface="+mj-lt"/>
              <a:buAutoNum type="arabicPeriod"/>
            </a:pPr>
            <a:r>
              <a:rPr lang="en-US" sz="2000" b="0" i="0" dirty="0">
                <a:solidFill>
                  <a:srgbClr val="0D0D0D"/>
                </a:solidFill>
                <a:effectLst/>
                <a:latin typeface="Söhne"/>
              </a:rPr>
              <a:t>Understanding Risk Factor Interactions:</a:t>
            </a:r>
          </a:p>
          <a:p>
            <a:pPr marL="457200" lvl="1" indent="0" algn="l">
              <a:buNone/>
            </a:pPr>
            <a:r>
              <a:rPr lang="en-US" sz="1800" b="0" i="0" dirty="0">
                <a:solidFill>
                  <a:srgbClr val="0D0D0D"/>
                </a:solidFill>
                <a:effectLst/>
                <a:latin typeface="Söhne"/>
              </a:rPr>
              <a:t>Explore how multiple risk factors synergistically contribute to increased cardiovascular risk.</a:t>
            </a:r>
          </a:p>
          <a:p>
            <a:pPr algn="l">
              <a:buFont typeface="+mj-lt"/>
              <a:buAutoNum type="arabicPeriod"/>
            </a:pPr>
            <a:r>
              <a:rPr lang="en-US" sz="2000" b="0" i="0" dirty="0">
                <a:solidFill>
                  <a:srgbClr val="0D0D0D"/>
                </a:solidFill>
                <a:effectLst/>
                <a:latin typeface="Söhne"/>
              </a:rPr>
              <a:t>Importance of Risk Factor Assessment:</a:t>
            </a:r>
          </a:p>
          <a:p>
            <a:pPr marL="457200" lvl="1" indent="0" algn="l">
              <a:buNone/>
            </a:pPr>
            <a:r>
              <a:rPr lang="en-US" sz="1800" b="0" i="0" dirty="0">
                <a:solidFill>
                  <a:srgbClr val="0D0D0D"/>
                </a:solidFill>
                <a:effectLst/>
                <a:latin typeface="Söhne"/>
              </a:rPr>
              <a:t>Highlight the necessity of assessing and monitoring individual risk factors to estimate overall cardiovascular risk accurately.</a:t>
            </a:r>
          </a:p>
          <a:p>
            <a:pPr algn="l">
              <a:buFont typeface="+mj-lt"/>
              <a:buAutoNum type="arabicPeriod"/>
            </a:pPr>
            <a:r>
              <a:rPr lang="en-US" sz="2000" b="0" i="0" dirty="0">
                <a:solidFill>
                  <a:srgbClr val="0D0D0D"/>
                </a:solidFill>
                <a:effectLst/>
                <a:latin typeface="Söhne"/>
              </a:rPr>
              <a:t>Role of Lifestyle and Behavioral Factors:</a:t>
            </a:r>
          </a:p>
          <a:p>
            <a:pPr marL="457200" lvl="1" indent="0" algn="l">
              <a:buNone/>
            </a:pPr>
            <a:r>
              <a:rPr lang="en-US" sz="1800" b="0" i="0" dirty="0">
                <a:solidFill>
                  <a:srgbClr val="0D0D0D"/>
                </a:solidFill>
                <a:effectLst/>
                <a:latin typeface="Söhne"/>
              </a:rPr>
              <a:t>Discuss the impact of lifestyle modifications, such as diet, exercise, and stress management, in reducing cardiovascular risk.</a:t>
            </a:r>
          </a:p>
          <a:p>
            <a:endParaRPr lang="en-IN" dirty="0"/>
          </a:p>
        </p:txBody>
      </p:sp>
    </p:spTree>
    <p:extLst>
      <p:ext uri="{BB962C8B-B14F-4D97-AF65-F5344CB8AC3E}">
        <p14:creationId xmlns:p14="http://schemas.microsoft.com/office/powerpoint/2010/main" val="284618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CCCB865-76A7-D2A5-6E79-76852A1B5610}"/>
              </a:ext>
            </a:extLst>
          </p:cNvPr>
          <p:cNvSpPr>
            <a:spLocks noGrp="1"/>
          </p:cNvSpPr>
          <p:nvPr>
            <p:ph type="body" sz="quarter" idx="12"/>
          </p:nvPr>
        </p:nvSpPr>
        <p:spPr>
          <a:xfrm>
            <a:off x="684213" y="1405642"/>
            <a:ext cx="5591081" cy="4708287"/>
          </a:xfrm>
        </p:spPr>
        <p:txBody>
          <a:bodyPr/>
          <a:lstStyle/>
          <a:p>
            <a:pPr algn="l"/>
            <a:r>
              <a:rPr lang="en-US" sz="1600" b="1" i="0" dirty="0">
                <a:solidFill>
                  <a:srgbClr val="1F2328"/>
                </a:solidFill>
                <a:effectLst/>
                <a:latin typeface="+mn-lt"/>
              </a:rPr>
              <a:t>Demographic:</a:t>
            </a:r>
          </a:p>
          <a:p>
            <a:pPr algn="l"/>
            <a:r>
              <a:rPr lang="en-US" sz="1600" b="0" i="0" dirty="0">
                <a:solidFill>
                  <a:srgbClr val="1F2328"/>
                </a:solidFill>
                <a:effectLst/>
                <a:latin typeface="+mn-lt"/>
              </a:rPr>
              <a:t>• </a:t>
            </a:r>
            <a:r>
              <a:rPr lang="en-US" sz="1600" b="1" i="0" dirty="0">
                <a:solidFill>
                  <a:srgbClr val="1F2328"/>
                </a:solidFill>
                <a:effectLst/>
                <a:latin typeface="+mn-lt"/>
              </a:rPr>
              <a:t>Sex:</a:t>
            </a:r>
            <a:r>
              <a:rPr lang="en-US" sz="1600" b="0" i="0" dirty="0">
                <a:solidFill>
                  <a:srgbClr val="1F2328"/>
                </a:solidFill>
                <a:effectLst/>
                <a:latin typeface="+mn-lt"/>
              </a:rPr>
              <a:t> male or female("M" or "F")</a:t>
            </a:r>
          </a:p>
          <a:p>
            <a:pPr algn="l"/>
            <a:r>
              <a:rPr lang="en-US" sz="1600" b="0" i="0" dirty="0">
                <a:solidFill>
                  <a:srgbClr val="1F2328"/>
                </a:solidFill>
                <a:effectLst/>
                <a:latin typeface="+mn-lt"/>
              </a:rPr>
              <a:t>• </a:t>
            </a:r>
            <a:r>
              <a:rPr lang="en-US" sz="1600" b="1" i="0" dirty="0">
                <a:solidFill>
                  <a:srgbClr val="1F2328"/>
                </a:solidFill>
                <a:effectLst/>
                <a:latin typeface="+mn-lt"/>
              </a:rPr>
              <a:t>Age:</a:t>
            </a:r>
            <a:r>
              <a:rPr lang="en-US" sz="1600" b="0" i="0" dirty="0">
                <a:solidFill>
                  <a:srgbClr val="1F2328"/>
                </a:solidFill>
                <a:effectLst/>
                <a:latin typeface="+mn-lt"/>
              </a:rPr>
              <a:t> Age of the patient</a:t>
            </a:r>
          </a:p>
          <a:p>
            <a:pPr algn="l"/>
            <a:r>
              <a:rPr lang="en-US" sz="1600" b="1" i="0" dirty="0">
                <a:solidFill>
                  <a:srgbClr val="1F2328"/>
                </a:solidFill>
                <a:effectLst/>
                <a:latin typeface="+mn-lt"/>
              </a:rPr>
              <a:t>Behavioral:</a:t>
            </a:r>
          </a:p>
          <a:p>
            <a:pPr algn="l"/>
            <a:r>
              <a:rPr lang="en-US" sz="1600" b="0" i="0" dirty="0">
                <a:solidFill>
                  <a:srgbClr val="1F2328"/>
                </a:solidFill>
                <a:effectLst/>
                <a:latin typeface="+mn-lt"/>
              </a:rPr>
              <a:t>• </a:t>
            </a:r>
            <a:r>
              <a:rPr lang="en-US" sz="1600" b="1" i="0" dirty="0">
                <a:solidFill>
                  <a:srgbClr val="1F2328"/>
                </a:solidFill>
                <a:effectLst/>
                <a:latin typeface="+mn-lt"/>
              </a:rPr>
              <a:t>is-smoking:</a:t>
            </a:r>
            <a:r>
              <a:rPr lang="en-US" sz="1600" b="0" i="0" dirty="0">
                <a:solidFill>
                  <a:srgbClr val="1F2328"/>
                </a:solidFill>
                <a:effectLst/>
                <a:latin typeface="+mn-lt"/>
              </a:rPr>
              <a:t> whether or not the patient is a current smoker ("YES" or "NO")</a:t>
            </a:r>
          </a:p>
          <a:p>
            <a:pPr algn="l"/>
            <a:r>
              <a:rPr lang="en-US" sz="1600" b="0" i="0" dirty="0">
                <a:solidFill>
                  <a:srgbClr val="1F2328"/>
                </a:solidFill>
                <a:effectLst/>
                <a:latin typeface="+mn-lt"/>
              </a:rPr>
              <a:t>• </a:t>
            </a:r>
            <a:r>
              <a:rPr lang="en-US" sz="1600" b="1" i="0" dirty="0">
                <a:solidFill>
                  <a:srgbClr val="1F2328"/>
                </a:solidFill>
                <a:effectLst/>
                <a:latin typeface="+mn-lt"/>
              </a:rPr>
              <a:t>Cigs Per Day:</a:t>
            </a:r>
            <a:r>
              <a:rPr lang="en-US" sz="1600" b="0" i="0" dirty="0">
                <a:solidFill>
                  <a:srgbClr val="1F2328"/>
                </a:solidFill>
                <a:effectLst/>
                <a:latin typeface="+mn-lt"/>
              </a:rPr>
              <a:t> the number of cigarettes that the person smoked on average in one day</a:t>
            </a:r>
          </a:p>
          <a:p>
            <a:pPr algn="l"/>
            <a:r>
              <a:rPr lang="en-US" sz="1600" b="1" i="0" dirty="0">
                <a:solidFill>
                  <a:srgbClr val="1F2328"/>
                </a:solidFill>
                <a:effectLst/>
                <a:latin typeface="+mn-lt"/>
              </a:rPr>
              <a:t>Medical(History):</a:t>
            </a:r>
          </a:p>
          <a:p>
            <a:pPr algn="l"/>
            <a:r>
              <a:rPr lang="en-US" sz="1600" b="0" i="0" dirty="0">
                <a:solidFill>
                  <a:srgbClr val="1F2328"/>
                </a:solidFill>
                <a:effectLst/>
                <a:latin typeface="+mn-lt"/>
              </a:rPr>
              <a:t>• </a:t>
            </a:r>
            <a:r>
              <a:rPr lang="en-US" sz="1600" b="1" i="0" dirty="0">
                <a:solidFill>
                  <a:srgbClr val="1F2328"/>
                </a:solidFill>
                <a:effectLst/>
                <a:latin typeface="+mn-lt"/>
              </a:rPr>
              <a:t>BP Meds:</a:t>
            </a:r>
            <a:r>
              <a:rPr lang="en-US" sz="1600" b="0" i="0" dirty="0">
                <a:solidFill>
                  <a:srgbClr val="1F2328"/>
                </a:solidFill>
                <a:effectLst/>
                <a:latin typeface="+mn-lt"/>
              </a:rPr>
              <a:t> whether or not the patient was on blood pressure medication</a:t>
            </a:r>
          </a:p>
          <a:p>
            <a:pPr algn="l"/>
            <a:r>
              <a:rPr lang="en-US" sz="1600" b="0" i="0" dirty="0">
                <a:solidFill>
                  <a:srgbClr val="1F2328"/>
                </a:solidFill>
                <a:effectLst/>
                <a:latin typeface="+mn-lt"/>
              </a:rPr>
              <a:t>• </a:t>
            </a:r>
            <a:r>
              <a:rPr lang="en-US" sz="1600" b="1" i="0" dirty="0">
                <a:solidFill>
                  <a:srgbClr val="1F2328"/>
                </a:solidFill>
                <a:effectLst/>
                <a:latin typeface="+mn-lt"/>
              </a:rPr>
              <a:t>Prevalent Stroke:</a:t>
            </a:r>
            <a:r>
              <a:rPr lang="en-US" sz="1600" b="0" i="0" dirty="0">
                <a:solidFill>
                  <a:srgbClr val="1F2328"/>
                </a:solidFill>
                <a:effectLst/>
                <a:latin typeface="+mn-lt"/>
              </a:rPr>
              <a:t> whether or not the patient had previously had a stroke</a:t>
            </a:r>
          </a:p>
          <a:p>
            <a:pPr algn="l"/>
            <a:r>
              <a:rPr lang="en-US" sz="1600" b="0" i="0" dirty="0">
                <a:solidFill>
                  <a:srgbClr val="1F2328"/>
                </a:solidFill>
                <a:effectLst/>
                <a:latin typeface="+mn-lt"/>
              </a:rPr>
              <a:t>• </a:t>
            </a:r>
            <a:r>
              <a:rPr lang="en-US" sz="1600" b="1" i="0" dirty="0">
                <a:solidFill>
                  <a:srgbClr val="1F2328"/>
                </a:solidFill>
                <a:effectLst/>
                <a:latin typeface="+mn-lt"/>
              </a:rPr>
              <a:t>Prevalent </a:t>
            </a:r>
            <a:r>
              <a:rPr lang="en-US" sz="1600" b="1" i="0" dirty="0" err="1">
                <a:solidFill>
                  <a:srgbClr val="1F2328"/>
                </a:solidFill>
                <a:effectLst/>
                <a:latin typeface="+mn-lt"/>
              </a:rPr>
              <a:t>Hyp</a:t>
            </a:r>
            <a:r>
              <a:rPr lang="en-US" sz="1600" b="1" i="0" dirty="0">
                <a:solidFill>
                  <a:srgbClr val="1F2328"/>
                </a:solidFill>
                <a:effectLst/>
                <a:latin typeface="+mn-lt"/>
              </a:rPr>
              <a:t>:</a:t>
            </a:r>
            <a:r>
              <a:rPr lang="en-US" sz="1600" b="0" i="0" dirty="0">
                <a:solidFill>
                  <a:srgbClr val="1F2328"/>
                </a:solidFill>
                <a:effectLst/>
                <a:latin typeface="+mn-lt"/>
              </a:rPr>
              <a:t> whether or not the patient was hypertensive</a:t>
            </a:r>
          </a:p>
          <a:p>
            <a:endParaRPr lang="en-IN" dirty="0"/>
          </a:p>
        </p:txBody>
      </p:sp>
      <p:sp>
        <p:nvSpPr>
          <p:cNvPr id="15" name="Title 14">
            <a:extLst>
              <a:ext uri="{FF2B5EF4-FFF2-40B4-BE49-F238E27FC236}">
                <a16:creationId xmlns:a16="http://schemas.microsoft.com/office/drawing/2014/main" id="{4D15285B-630E-C632-807D-3C195D12AD3B}"/>
              </a:ext>
            </a:extLst>
          </p:cNvPr>
          <p:cNvSpPr>
            <a:spLocks noGrp="1"/>
          </p:cNvSpPr>
          <p:nvPr>
            <p:ph type="title"/>
          </p:nvPr>
        </p:nvSpPr>
        <p:spPr>
          <a:xfrm>
            <a:off x="2127318" y="781292"/>
            <a:ext cx="7560000" cy="370166"/>
          </a:xfrm>
        </p:spPr>
        <p:txBody>
          <a:bodyPr/>
          <a:lstStyle/>
          <a:p>
            <a:r>
              <a:rPr lang="en-US" b="0" dirty="0">
                <a:latin typeface="+mn-lt"/>
              </a:rPr>
              <a:t>Risk Factors (attributes info)</a:t>
            </a:r>
            <a:endParaRPr lang="en-IN" b="0" dirty="0">
              <a:latin typeface="+mn-lt"/>
            </a:endParaRPr>
          </a:p>
        </p:txBody>
      </p:sp>
      <p:sp>
        <p:nvSpPr>
          <p:cNvPr id="3" name="Slide Number Placeholder 2">
            <a:extLst>
              <a:ext uri="{FF2B5EF4-FFF2-40B4-BE49-F238E27FC236}">
                <a16:creationId xmlns:a16="http://schemas.microsoft.com/office/drawing/2014/main" id="{C939E3B9-9A97-C151-7D6F-9AFBB0214171}"/>
              </a:ext>
            </a:extLst>
          </p:cNvPr>
          <p:cNvSpPr>
            <a:spLocks noGrp="1"/>
          </p:cNvSpPr>
          <p:nvPr>
            <p:ph type="sldNum" sz="quarter" idx="11"/>
          </p:nvPr>
        </p:nvSpPr>
        <p:spPr/>
        <p:txBody>
          <a:bodyPr/>
          <a:lstStyle/>
          <a:p>
            <a:fld id="{EECC7194-A4D0-457B-9D3E-53681723AFF7}" type="slidenum">
              <a:rPr lang="en-US" smtClean="0"/>
              <a:pPr/>
              <a:t>4</a:t>
            </a:fld>
            <a:endParaRPr lang="en-US" dirty="0"/>
          </a:p>
        </p:txBody>
      </p:sp>
      <p:sp>
        <p:nvSpPr>
          <p:cNvPr id="21" name="Content Placeholder 20">
            <a:extLst>
              <a:ext uri="{FF2B5EF4-FFF2-40B4-BE49-F238E27FC236}">
                <a16:creationId xmlns:a16="http://schemas.microsoft.com/office/drawing/2014/main" id="{3B7A8F50-8C81-E186-158C-DD9C07175FB5}"/>
              </a:ext>
            </a:extLst>
          </p:cNvPr>
          <p:cNvSpPr>
            <a:spLocks noGrp="1"/>
          </p:cNvSpPr>
          <p:nvPr>
            <p:ph idx="17"/>
          </p:nvPr>
        </p:nvSpPr>
        <p:spPr>
          <a:xfrm>
            <a:off x="6741459" y="1178352"/>
            <a:ext cx="4742540" cy="4935577"/>
          </a:xfrm>
        </p:spPr>
        <p:txBody>
          <a:bodyPr/>
          <a:lstStyle/>
          <a:p>
            <a:endParaRPr lang="en-US" dirty="0"/>
          </a:p>
          <a:p>
            <a:pPr algn="l"/>
            <a:r>
              <a:rPr lang="en-US" b="0" i="0" dirty="0">
                <a:solidFill>
                  <a:srgbClr val="1F2328"/>
                </a:solidFill>
                <a:effectLst/>
              </a:rPr>
              <a:t>• </a:t>
            </a:r>
            <a:r>
              <a:rPr lang="en-US" b="1" i="0" dirty="0">
                <a:solidFill>
                  <a:srgbClr val="1F2328"/>
                </a:solidFill>
                <a:effectLst/>
              </a:rPr>
              <a:t>Diabetes:</a:t>
            </a:r>
            <a:r>
              <a:rPr lang="en-US" b="0" i="0" dirty="0">
                <a:solidFill>
                  <a:srgbClr val="1F2328"/>
                </a:solidFill>
                <a:effectLst/>
              </a:rPr>
              <a:t> whether or not the patient had diabetes (Nominal) Medical(current)</a:t>
            </a:r>
          </a:p>
          <a:p>
            <a:pPr algn="l"/>
            <a:r>
              <a:rPr lang="en-US" b="0" i="0" dirty="0">
                <a:solidFill>
                  <a:srgbClr val="1F2328"/>
                </a:solidFill>
                <a:effectLst/>
              </a:rPr>
              <a:t>• </a:t>
            </a:r>
            <a:r>
              <a:rPr lang="en-US" b="1" i="0" dirty="0">
                <a:solidFill>
                  <a:srgbClr val="1F2328"/>
                </a:solidFill>
                <a:effectLst/>
              </a:rPr>
              <a:t>Tot Chol:</a:t>
            </a:r>
            <a:r>
              <a:rPr lang="en-US" b="0" i="0" dirty="0">
                <a:solidFill>
                  <a:srgbClr val="1F2328"/>
                </a:solidFill>
                <a:effectLst/>
              </a:rPr>
              <a:t> total cholesterol level</a:t>
            </a:r>
          </a:p>
          <a:p>
            <a:pPr algn="l"/>
            <a:r>
              <a:rPr lang="en-US" b="0" i="0" dirty="0">
                <a:solidFill>
                  <a:srgbClr val="1F2328"/>
                </a:solidFill>
                <a:effectLst/>
              </a:rPr>
              <a:t>• </a:t>
            </a:r>
            <a:r>
              <a:rPr lang="en-US" b="1" i="0" dirty="0">
                <a:solidFill>
                  <a:srgbClr val="1F2328"/>
                </a:solidFill>
                <a:effectLst/>
              </a:rPr>
              <a:t>Sys BP:</a:t>
            </a:r>
            <a:r>
              <a:rPr lang="en-US" b="0" i="0" dirty="0">
                <a:solidFill>
                  <a:srgbClr val="1F2328"/>
                </a:solidFill>
                <a:effectLst/>
              </a:rPr>
              <a:t> systolic blood pressure</a:t>
            </a:r>
          </a:p>
          <a:p>
            <a:pPr algn="l"/>
            <a:r>
              <a:rPr lang="en-US" b="0" i="0" dirty="0">
                <a:solidFill>
                  <a:srgbClr val="1F2328"/>
                </a:solidFill>
                <a:effectLst/>
              </a:rPr>
              <a:t>• </a:t>
            </a:r>
            <a:r>
              <a:rPr lang="en-US" b="1" i="0" dirty="0">
                <a:solidFill>
                  <a:srgbClr val="1F2328"/>
                </a:solidFill>
                <a:effectLst/>
              </a:rPr>
              <a:t>Dia BP:</a:t>
            </a:r>
            <a:r>
              <a:rPr lang="en-US" b="0" i="0" dirty="0">
                <a:solidFill>
                  <a:srgbClr val="1F2328"/>
                </a:solidFill>
                <a:effectLst/>
              </a:rPr>
              <a:t> diastolic blood pressure</a:t>
            </a:r>
          </a:p>
          <a:p>
            <a:pPr algn="l"/>
            <a:r>
              <a:rPr lang="en-US" b="0" i="0" dirty="0">
                <a:solidFill>
                  <a:srgbClr val="1F2328"/>
                </a:solidFill>
                <a:effectLst/>
              </a:rPr>
              <a:t>• </a:t>
            </a:r>
            <a:r>
              <a:rPr lang="en-US" b="1" i="0" dirty="0">
                <a:solidFill>
                  <a:srgbClr val="1F2328"/>
                </a:solidFill>
                <a:effectLst/>
              </a:rPr>
              <a:t>BMI:</a:t>
            </a:r>
            <a:r>
              <a:rPr lang="en-US" b="0" i="0" dirty="0">
                <a:solidFill>
                  <a:srgbClr val="1F2328"/>
                </a:solidFill>
                <a:effectLst/>
              </a:rPr>
              <a:t> Body Mass Index</a:t>
            </a:r>
          </a:p>
          <a:p>
            <a:pPr algn="l"/>
            <a:r>
              <a:rPr lang="en-US" b="0" i="0" dirty="0">
                <a:solidFill>
                  <a:srgbClr val="1F2328"/>
                </a:solidFill>
                <a:effectLst/>
              </a:rPr>
              <a:t>• </a:t>
            </a:r>
            <a:r>
              <a:rPr lang="en-US" b="1" i="0" dirty="0">
                <a:solidFill>
                  <a:srgbClr val="1F2328"/>
                </a:solidFill>
                <a:effectLst/>
              </a:rPr>
              <a:t>Heart Rate:</a:t>
            </a:r>
            <a:r>
              <a:rPr lang="en-US" b="0" i="0" dirty="0">
                <a:solidFill>
                  <a:srgbClr val="1F2328"/>
                </a:solidFill>
                <a:effectLst/>
              </a:rPr>
              <a:t> heart rate</a:t>
            </a:r>
          </a:p>
          <a:p>
            <a:pPr algn="l"/>
            <a:r>
              <a:rPr lang="en-US" b="0" i="0" dirty="0">
                <a:solidFill>
                  <a:srgbClr val="1F2328"/>
                </a:solidFill>
                <a:effectLst/>
              </a:rPr>
              <a:t>• </a:t>
            </a:r>
            <a:r>
              <a:rPr lang="en-US" b="1" i="0" dirty="0">
                <a:solidFill>
                  <a:srgbClr val="1F2328"/>
                </a:solidFill>
                <a:effectLst/>
              </a:rPr>
              <a:t>Glucose:</a:t>
            </a:r>
            <a:r>
              <a:rPr lang="en-US" b="0" i="0" dirty="0">
                <a:solidFill>
                  <a:srgbClr val="1F2328"/>
                </a:solidFill>
                <a:effectLst/>
              </a:rPr>
              <a:t> glucose level</a:t>
            </a:r>
          </a:p>
          <a:p>
            <a:pPr algn="l"/>
            <a:r>
              <a:rPr lang="en-US" b="0" i="0" dirty="0">
                <a:solidFill>
                  <a:srgbClr val="1F2328"/>
                </a:solidFill>
                <a:effectLst/>
              </a:rPr>
              <a:t>• </a:t>
            </a:r>
            <a:r>
              <a:rPr lang="en-US" b="1" i="0" dirty="0">
                <a:solidFill>
                  <a:srgbClr val="1F2328"/>
                </a:solidFill>
                <a:effectLst/>
              </a:rPr>
              <a:t>CHD:</a:t>
            </a:r>
            <a:r>
              <a:rPr lang="en-US" b="0" i="0" dirty="0">
                <a:solidFill>
                  <a:srgbClr val="1F2328"/>
                </a:solidFill>
                <a:effectLst/>
              </a:rPr>
              <a:t> 10-year risk of coronary heart disease CHD(binary: “1”, means “Yes”, “0” means “No”)</a:t>
            </a:r>
          </a:p>
          <a:p>
            <a:endParaRPr lang="en-IN" dirty="0"/>
          </a:p>
        </p:txBody>
      </p:sp>
    </p:spTree>
    <p:extLst>
      <p:ext uri="{BB962C8B-B14F-4D97-AF65-F5344CB8AC3E}">
        <p14:creationId xmlns:p14="http://schemas.microsoft.com/office/powerpoint/2010/main" val="707801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E589DF-34A3-0F3D-C019-BAF3F56066F8}"/>
              </a:ext>
            </a:extLst>
          </p:cNvPr>
          <p:cNvSpPr>
            <a:spLocks noGrp="1"/>
          </p:cNvSpPr>
          <p:nvPr>
            <p:ph type="body" sz="quarter" idx="12"/>
          </p:nvPr>
        </p:nvSpPr>
        <p:spPr>
          <a:xfrm>
            <a:off x="684213" y="1405643"/>
            <a:ext cx="8271528" cy="3148428"/>
          </a:xfrm>
        </p:spPr>
        <p:txBody>
          <a:bodyPr/>
          <a:lstStyle/>
          <a:p>
            <a:pPr algn="l">
              <a:buFont typeface="Arial" panose="020B0604020202020204" pitchFamily="34" charset="0"/>
              <a:buChar char="•"/>
            </a:pPr>
            <a:r>
              <a:rPr lang="en-US" b="0" i="0" dirty="0">
                <a:solidFill>
                  <a:srgbClr val="0D0D0D"/>
                </a:solidFill>
                <a:effectLst/>
                <a:latin typeface="Söhne"/>
              </a:rPr>
              <a:t>Dataset consists of 2917 records and 16 features.</a:t>
            </a:r>
          </a:p>
          <a:p>
            <a:pPr algn="l">
              <a:buFont typeface="Arial" panose="020B0604020202020204" pitchFamily="34" charset="0"/>
              <a:buChar char="•"/>
            </a:pPr>
            <a:r>
              <a:rPr lang="en-US" b="0" i="0" dirty="0">
                <a:solidFill>
                  <a:srgbClr val="0D0D0D"/>
                </a:solidFill>
                <a:effectLst/>
                <a:latin typeface="Söhne"/>
              </a:rPr>
              <a:t>No duplicate values were found in the dataset.</a:t>
            </a:r>
          </a:p>
          <a:p>
            <a:pPr algn="l">
              <a:buFont typeface="Arial" panose="020B0604020202020204" pitchFamily="34" charset="0"/>
              <a:buChar char="•"/>
            </a:pPr>
            <a:r>
              <a:rPr lang="en-US" b="0" i="0" dirty="0">
                <a:solidFill>
                  <a:srgbClr val="0D0D0D"/>
                </a:solidFill>
                <a:effectLst/>
                <a:latin typeface="Söhne"/>
              </a:rPr>
              <a:t>All continuous variables, except age, are positively skewed.</a:t>
            </a:r>
          </a:p>
          <a:p>
            <a:pPr algn="l">
              <a:buFont typeface="Arial" panose="020B0604020202020204" pitchFamily="34" charset="0"/>
              <a:buChar char="•"/>
            </a:pPr>
            <a:r>
              <a:rPr lang="en-US" b="0" i="0" dirty="0">
                <a:solidFill>
                  <a:srgbClr val="0D0D0D"/>
                </a:solidFill>
                <a:effectLst/>
                <a:latin typeface="Söhne"/>
              </a:rPr>
              <a:t>Majority of patients have education level 1, followed by 2, 3, and 4</a:t>
            </a:r>
          </a:p>
          <a:p>
            <a:pPr algn="l">
              <a:buFont typeface="Arial" panose="020B0604020202020204" pitchFamily="34" charset="0"/>
              <a:buChar char="•"/>
            </a:pPr>
            <a:r>
              <a:rPr lang="en-US" b="0" i="0" dirty="0">
                <a:solidFill>
                  <a:srgbClr val="0D0D0D"/>
                </a:solidFill>
                <a:effectLst/>
                <a:latin typeface="Söhne"/>
              </a:rPr>
              <a:t>Female patients outnumber male patients.</a:t>
            </a:r>
          </a:p>
          <a:p>
            <a:pPr algn="l">
              <a:buFont typeface="Arial" panose="020B0604020202020204" pitchFamily="34" charset="0"/>
              <a:buChar char="•"/>
            </a:pPr>
            <a:r>
              <a:rPr lang="en-US" b="0" i="0" dirty="0">
                <a:solidFill>
                  <a:srgbClr val="0D0D0D"/>
                </a:solidFill>
                <a:effectLst/>
                <a:latin typeface="Söhne"/>
              </a:rPr>
              <a:t>'Systolic BP' and 'Diastolic BP' are highly correlated.</a:t>
            </a:r>
          </a:p>
          <a:p>
            <a:endParaRPr lang="en-IN" dirty="0"/>
          </a:p>
        </p:txBody>
      </p:sp>
      <p:sp>
        <p:nvSpPr>
          <p:cNvPr id="3" name="Slide Number Placeholder 2">
            <a:extLst>
              <a:ext uri="{FF2B5EF4-FFF2-40B4-BE49-F238E27FC236}">
                <a16:creationId xmlns:a16="http://schemas.microsoft.com/office/drawing/2014/main" id="{CC03AD21-2C5D-77CD-B8F0-0CE7663E6F32}"/>
              </a:ext>
            </a:extLst>
          </p:cNvPr>
          <p:cNvSpPr>
            <a:spLocks noGrp="1"/>
          </p:cNvSpPr>
          <p:nvPr>
            <p:ph type="sldNum" sz="quarter" idx="11"/>
          </p:nvPr>
        </p:nvSpPr>
        <p:spPr/>
        <p:txBody>
          <a:bodyPr/>
          <a:lstStyle/>
          <a:p>
            <a:fld id="{EECC7194-A4D0-457B-9D3E-53681723AFF7}" type="slidenum">
              <a:rPr lang="en-US" smtClean="0"/>
              <a:pPr/>
              <a:t>5</a:t>
            </a:fld>
            <a:endParaRPr lang="en-US" dirty="0"/>
          </a:p>
        </p:txBody>
      </p:sp>
      <p:sp>
        <p:nvSpPr>
          <p:cNvPr id="4" name="Title 3">
            <a:extLst>
              <a:ext uri="{FF2B5EF4-FFF2-40B4-BE49-F238E27FC236}">
                <a16:creationId xmlns:a16="http://schemas.microsoft.com/office/drawing/2014/main" id="{3F560D4F-5C21-D163-D5A6-1783ECB0F282}"/>
              </a:ext>
            </a:extLst>
          </p:cNvPr>
          <p:cNvSpPr>
            <a:spLocks noGrp="1"/>
          </p:cNvSpPr>
          <p:nvPr>
            <p:ph type="title"/>
          </p:nvPr>
        </p:nvSpPr>
        <p:spPr>
          <a:xfrm>
            <a:off x="2510116" y="709574"/>
            <a:ext cx="6087035" cy="509626"/>
          </a:xfrm>
        </p:spPr>
        <p:txBody>
          <a:bodyPr/>
          <a:lstStyle/>
          <a:p>
            <a:r>
              <a:rPr lang="en-IN" b="0" i="0" dirty="0">
                <a:solidFill>
                  <a:srgbClr val="0D0D0D"/>
                </a:solidFill>
                <a:effectLst/>
                <a:latin typeface="Söhne"/>
              </a:rPr>
              <a:t>Data Overview and Preprocessing</a:t>
            </a:r>
            <a:endParaRPr lang="en-IN" dirty="0"/>
          </a:p>
        </p:txBody>
      </p:sp>
    </p:spTree>
    <p:extLst>
      <p:ext uri="{BB962C8B-B14F-4D97-AF65-F5344CB8AC3E}">
        <p14:creationId xmlns:p14="http://schemas.microsoft.com/office/powerpoint/2010/main" val="3712549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28181F-84AB-1E0F-E543-D4640D8D3506}"/>
              </a:ext>
            </a:extLst>
          </p:cNvPr>
          <p:cNvSpPr>
            <a:spLocks noGrp="1"/>
          </p:cNvSpPr>
          <p:nvPr>
            <p:ph type="body" sz="quarter" idx="12"/>
          </p:nvPr>
        </p:nvSpPr>
        <p:spPr>
          <a:xfrm>
            <a:off x="1805174" y="5088439"/>
            <a:ext cx="9077980" cy="1423799"/>
          </a:xfrm>
        </p:spPr>
        <p:txBody>
          <a:bodyPr/>
          <a:lstStyle/>
          <a:p>
            <a:r>
              <a:rPr lang="en-US" sz="1800" b="0" i="0" dirty="0">
                <a:solidFill>
                  <a:srgbClr val="0D0D0D"/>
                </a:solidFill>
                <a:effectLst/>
                <a:latin typeface="Söhne"/>
              </a:rPr>
              <a:t>The dataset comprises a higher proportion of female patients, underscoring the significance of gender in analyzing cardiovascular disease (CVD) prediction, as gender-specific physiological differences and risk factors influence disease manifestation, diagnosis, and treatment strategies.</a:t>
            </a:r>
            <a:endParaRPr lang="en-IN" sz="1800" dirty="0"/>
          </a:p>
        </p:txBody>
      </p:sp>
      <p:sp>
        <p:nvSpPr>
          <p:cNvPr id="3" name="Slide Number Placeholder 2">
            <a:extLst>
              <a:ext uri="{FF2B5EF4-FFF2-40B4-BE49-F238E27FC236}">
                <a16:creationId xmlns:a16="http://schemas.microsoft.com/office/drawing/2014/main" id="{FEF8548F-EBCA-6C75-6127-A500CB2E4A6E}"/>
              </a:ext>
            </a:extLst>
          </p:cNvPr>
          <p:cNvSpPr>
            <a:spLocks noGrp="1"/>
          </p:cNvSpPr>
          <p:nvPr>
            <p:ph type="sldNum" sz="quarter" idx="11"/>
          </p:nvPr>
        </p:nvSpPr>
        <p:spPr/>
        <p:txBody>
          <a:bodyPr/>
          <a:lstStyle/>
          <a:p>
            <a:fld id="{EECC7194-A4D0-457B-9D3E-53681723AFF7}" type="slidenum">
              <a:rPr lang="en-US" smtClean="0"/>
              <a:pPr/>
              <a:t>6</a:t>
            </a:fld>
            <a:endParaRPr lang="en-US" dirty="0"/>
          </a:p>
        </p:txBody>
      </p:sp>
      <p:sp>
        <p:nvSpPr>
          <p:cNvPr id="4" name="Title 3">
            <a:extLst>
              <a:ext uri="{FF2B5EF4-FFF2-40B4-BE49-F238E27FC236}">
                <a16:creationId xmlns:a16="http://schemas.microsoft.com/office/drawing/2014/main" id="{277D73E4-B622-788B-2031-D1E9F8092F14}"/>
              </a:ext>
            </a:extLst>
          </p:cNvPr>
          <p:cNvSpPr>
            <a:spLocks noGrp="1"/>
          </p:cNvSpPr>
          <p:nvPr>
            <p:ph type="title"/>
          </p:nvPr>
        </p:nvSpPr>
        <p:spPr>
          <a:xfrm>
            <a:off x="2784419" y="772822"/>
            <a:ext cx="7560000" cy="370166"/>
          </a:xfrm>
        </p:spPr>
        <p:txBody>
          <a:bodyPr/>
          <a:lstStyle/>
          <a:p>
            <a:r>
              <a:rPr lang="en-US" dirty="0">
                <a:solidFill>
                  <a:schemeClr val="bg2"/>
                </a:solidFill>
              </a:rPr>
              <a:t>GENDER AS A RISK FACTOR</a:t>
            </a:r>
            <a:endParaRPr lang="en-IN" dirty="0">
              <a:solidFill>
                <a:schemeClr val="bg2"/>
              </a:solidFill>
            </a:endParaRPr>
          </a:p>
        </p:txBody>
      </p:sp>
      <p:pic>
        <p:nvPicPr>
          <p:cNvPr id="6" name="Picture 5">
            <a:extLst>
              <a:ext uri="{FF2B5EF4-FFF2-40B4-BE49-F238E27FC236}">
                <a16:creationId xmlns:a16="http://schemas.microsoft.com/office/drawing/2014/main" id="{B5813C3D-6244-B05D-D46B-BDF420AD3E4E}"/>
              </a:ext>
            </a:extLst>
          </p:cNvPr>
          <p:cNvPicPr>
            <a:picLocks noChangeAspect="1"/>
          </p:cNvPicPr>
          <p:nvPr/>
        </p:nvPicPr>
        <p:blipFill>
          <a:blip r:embed="rId2"/>
          <a:stretch>
            <a:fillRect/>
          </a:stretch>
        </p:blipFill>
        <p:spPr>
          <a:xfrm>
            <a:off x="2784419" y="1381521"/>
            <a:ext cx="5601185" cy="3468385"/>
          </a:xfrm>
          <a:prstGeom prst="rect">
            <a:avLst/>
          </a:prstGeom>
        </p:spPr>
      </p:pic>
    </p:spTree>
    <p:extLst>
      <p:ext uri="{BB962C8B-B14F-4D97-AF65-F5344CB8AC3E}">
        <p14:creationId xmlns:p14="http://schemas.microsoft.com/office/powerpoint/2010/main" val="594968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97D2C7-FA59-C337-4CB4-0159F8F321C5}"/>
              </a:ext>
            </a:extLst>
          </p:cNvPr>
          <p:cNvSpPr>
            <a:spLocks noGrp="1"/>
          </p:cNvSpPr>
          <p:nvPr>
            <p:ph type="body" sz="quarter" idx="12"/>
          </p:nvPr>
        </p:nvSpPr>
        <p:spPr>
          <a:xfrm>
            <a:off x="1758997" y="5232613"/>
            <a:ext cx="7559675" cy="1186115"/>
          </a:xfrm>
        </p:spPr>
        <p:txBody>
          <a:bodyPr/>
          <a:lstStyle/>
          <a:p>
            <a:r>
              <a:rPr lang="en-US" sz="1800" b="0" i="0" dirty="0">
                <a:solidFill>
                  <a:srgbClr val="0D0D0D"/>
                </a:solidFill>
                <a:effectLst/>
                <a:latin typeface="Söhne"/>
              </a:rPr>
              <a:t>A dynamic age group range spanning from 32 to 70 years is important for cardiovascular disease analysis as it captures a wide spectrum of age-related risk factors and enables comprehensive evaluation of disease onset, progression, and management across various life stages</a:t>
            </a:r>
            <a:r>
              <a:rPr lang="en-US" b="0" i="0" dirty="0">
                <a:solidFill>
                  <a:srgbClr val="0D0D0D"/>
                </a:solidFill>
                <a:effectLst/>
                <a:latin typeface="Söhne"/>
              </a:rPr>
              <a:t>.</a:t>
            </a:r>
            <a:endParaRPr lang="en-IN" dirty="0"/>
          </a:p>
        </p:txBody>
      </p:sp>
      <p:sp>
        <p:nvSpPr>
          <p:cNvPr id="3" name="Slide Number Placeholder 2">
            <a:extLst>
              <a:ext uri="{FF2B5EF4-FFF2-40B4-BE49-F238E27FC236}">
                <a16:creationId xmlns:a16="http://schemas.microsoft.com/office/drawing/2014/main" id="{54B05685-292C-1B34-FB36-08E932407ED7}"/>
              </a:ext>
            </a:extLst>
          </p:cNvPr>
          <p:cNvSpPr>
            <a:spLocks noGrp="1"/>
          </p:cNvSpPr>
          <p:nvPr>
            <p:ph type="sldNum" sz="quarter" idx="11"/>
          </p:nvPr>
        </p:nvSpPr>
        <p:spPr/>
        <p:txBody>
          <a:bodyPr/>
          <a:lstStyle/>
          <a:p>
            <a:fld id="{EECC7194-A4D0-457B-9D3E-53681723AFF7}" type="slidenum">
              <a:rPr lang="en-US" smtClean="0"/>
              <a:pPr/>
              <a:t>7</a:t>
            </a:fld>
            <a:endParaRPr lang="en-US" dirty="0"/>
          </a:p>
        </p:txBody>
      </p:sp>
      <p:sp>
        <p:nvSpPr>
          <p:cNvPr id="4" name="Title 3">
            <a:extLst>
              <a:ext uri="{FF2B5EF4-FFF2-40B4-BE49-F238E27FC236}">
                <a16:creationId xmlns:a16="http://schemas.microsoft.com/office/drawing/2014/main" id="{9735E6CF-1C9D-DE34-5491-CDDFBB89F781}"/>
              </a:ext>
            </a:extLst>
          </p:cNvPr>
          <p:cNvSpPr>
            <a:spLocks noGrp="1"/>
          </p:cNvSpPr>
          <p:nvPr>
            <p:ph type="title"/>
          </p:nvPr>
        </p:nvSpPr>
        <p:spPr>
          <a:xfrm>
            <a:off x="3265067" y="733959"/>
            <a:ext cx="7560000" cy="370166"/>
          </a:xfrm>
        </p:spPr>
        <p:txBody>
          <a:bodyPr/>
          <a:lstStyle/>
          <a:p>
            <a:r>
              <a:rPr lang="en-US" dirty="0">
                <a:solidFill>
                  <a:schemeClr val="tx2"/>
                </a:solidFill>
              </a:rPr>
              <a:t>Age as a risk factor</a:t>
            </a:r>
            <a:endParaRPr lang="en-IN" dirty="0">
              <a:solidFill>
                <a:schemeClr val="tx2"/>
              </a:solidFill>
            </a:endParaRPr>
          </a:p>
        </p:txBody>
      </p:sp>
      <p:pic>
        <p:nvPicPr>
          <p:cNvPr id="6" name="Picture 5">
            <a:extLst>
              <a:ext uri="{FF2B5EF4-FFF2-40B4-BE49-F238E27FC236}">
                <a16:creationId xmlns:a16="http://schemas.microsoft.com/office/drawing/2014/main" id="{D0055C9F-25E9-393B-3DEE-0266030D432E}"/>
              </a:ext>
            </a:extLst>
          </p:cNvPr>
          <p:cNvPicPr>
            <a:picLocks noChangeAspect="1"/>
          </p:cNvPicPr>
          <p:nvPr/>
        </p:nvPicPr>
        <p:blipFill>
          <a:blip r:embed="rId2"/>
          <a:stretch>
            <a:fillRect/>
          </a:stretch>
        </p:blipFill>
        <p:spPr>
          <a:xfrm>
            <a:off x="1758997" y="1293687"/>
            <a:ext cx="7544454" cy="3749365"/>
          </a:xfrm>
          <a:prstGeom prst="rect">
            <a:avLst/>
          </a:prstGeom>
        </p:spPr>
      </p:pic>
    </p:spTree>
    <p:extLst>
      <p:ext uri="{BB962C8B-B14F-4D97-AF65-F5344CB8AC3E}">
        <p14:creationId xmlns:p14="http://schemas.microsoft.com/office/powerpoint/2010/main" val="2747581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D0E59F-61C5-B184-A5B8-88D7B7E29567}"/>
              </a:ext>
            </a:extLst>
          </p:cNvPr>
          <p:cNvSpPr>
            <a:spLocks noGrp="1"/>
          </p:cNvSpPr>
          <p:nvPr>
            <p:ph type="body" sz="quarter" idx="12"/>
          </p:nvPr>
        </p:nvSpPr>
        <p:spPr>
          <a:xfrm>
            <a:off x="684001" y="5280211"/>
            <a:ext cx="10566706" cy="1326777"/>
          </a:xfrm>
        </p:spPr>
        <p:txBody>
          <a:bodyPr/>
          <a:lstStyle/>
          <a:p>
            <a:r>
              <a:rPr lang="en-US" b="0" i="0" dirty="0">
                <a:solidFill>
                  <a:srgbClr val="0D0D0D"/>
                </a:solidFill>
                <a:effectLst/>
                <a:latin typeface="Söhne"/>
              </a:rPr>
              <a:t>Checking smoking status is crucial for cardiovascular health assessment due to its strong association with increased risk of heart disease and other cardiovascular complications.</a:t>
            </a:r>
          </a:p>
          <a:p>
            <a:r>
              <a:rPr lang="en-US" dirty="0">
                <a:solidFill>
                  <a:srgbClr val="0D0D0D"/>
                </a:solidFill>
                <a:latin typeface="Söhne"/>
              </a:rPr>
              <a:t>There are more non-smoker patients in the dataset.</a:t>
            </a:r>
            <a:endParaRPr lang="en-IN" dirty="0"/>
          </a:p>
        </p:txBody>
      </p:sp>
      <p:sp>
        <p:nvSpPr>
          <p:cNvPr id="3" name="Slide Number Placeholder 2">
            <a:extLst>
              <a:ext uri="{FF2B5EF4-FFF2-40B4-BE49-F238E27FC236}">
                <a16:creationId xmlns:a16="http://schemas.microsoft.com/office/drawing/2014/main" id="{D23F430A-E6E5-A16B-3FD3-E83BE07C193F}"/>
              </a:ext>
            </a:extLst>
          </p:cNvPr>
          <p:cNvSpPr>
            <a:spLocks noGrp="1"/>
          </p:cNvSpPr>
          <p:nvPr>
            <p:ph type="sldNum" sz="quarter" idx="11"/>
          </p:nvPr>
        </p:nvSpPr>
        <p:spPr/>
        <p:txBody>
          <a:bodyPr/>
          <a:lstStyle/>
          <a:p>
            <a:fld id="{EECC7194-A4D0-457B-9D3E-53681723AFF7}" type="slidenum">
              <a:rPr lang="en-US" smtClean="0"/>
              <a:pPr/>
              <a:t>8</a:t>
            </a:fld>
            <a:endParaRPr lang="en-US" dirty="0"/>
          </a:p>
        </p:txBody>
      </p:sp>
      <p:sp>
        <p:nvSpPr>
          <p:cNvPr id="4" name="Title 3">
            <a:extLst>
              <a:ext uri="{FF2B5EF4-FFF2-40B4-BE49-F238E27FC236}">
                <a16:creationId xmlns:a16="http://schemas.microsoft.com/office/drawing/2014/main" id="{7A7D4A39-4A7C-D895-F08C-872FCF6C8A54}"/>
              </a:ext>
            </a:extLst>
          </p:cNvPr>
          <p:cNvSpPr>
            <a:spLocks noGrp="1"/>
          </p:cNvSpPr>
          <p:nvPr>
            <p:ph type="title"/>
          </p:nvPr>
        </p:nvSpPr>
        <p:spPr>
          <a:xfrm>
            <a:off x="2978965" y="641483"/>
            <a:ext cx="7560000" cy="631505"/>
          </a:xfrm>
        </p:spPr>
        <p:txBody>
          <a:bodyPr/>
          <a:lstStyle/>
          <a:p>
            <a:r>
              <a:rPr lang="en-US" dirty="0">
                <a:solidFill>
                  <a:schemeClr val="bg2"/>
                </a:solidFill>
                <a:latin typeface="+mn-lt"/>
              </a:rPr>
              <a:t>Smoking as a risk factor</a:t>
            </a:r>
            <a:endParaRPr lang="en-IN" dirty="0">
              <a:solidFill>
                <a:schemeClr val="bg2"/>
              </a:solidFill>
              <a:latin typeface="+mn-lt"/>
            </a:endParaRPr>
          </a:p>
        </p:txBody>
      </p:sp>
      <p:pic>
        <p:nvPicPr>
          <p:cNvPr id="6" name="Picture 5">
            <a:extLst>
              <a:ext uri="{FF2B5EF4-FFF2-40B4-BE49-F238E27FC236}">
                <a16:creationId xmlns:a16="http://schemas.microsoft.com/office/drawing/2014/main" id="{28D5963E-1174-29AF-CE5C-53BB10E90909}"/>
              </a:ext>
            </a:extLst>
          </p:cNvPr>
          <p:cNvPicPr>
            <a:picLocks noChangeAspect="1"/>
          </p:cNvPicPr>
          <p:nvPr/>
        </p:nvPicPr>
        <p:blipFill>
          <a:blip r:embed="rId2"/>
          <a:stretch>
            <a:fillRect/>
          </a:stretch>
        </p:blipFill>
        <p:spPr>
          <a:xfrm>
            <a:off x="3448096" y="1459072"/>
            <a:ext cx="4130398" cy="3635055"/>
          </a:xfrm>
          <a:prstGeom prst="rect">
            <a:avLst/>
          </a:prstGeom>
        </p:spPr>
      </p:pic>
    </p:spTree>
    <p:extLst>
      <p:ext uri="{BB962C8B-B14F-4D97-AF65-F5344CB8AC3E}">
        <p14:creationId xmlns:p14="http://schemas.microsoft.com/office/powerpoint/2010/main" val="2134698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E2D4BB-8853-ACD5-8D1F-686DC33F044A}"/>
              </a:ext>
            </a:extLst>
          </p:cNvPr>
          <p:cNvSpPr>
            <a:spLocks noGrp="1"/>
          </p:cNvSpPr>
          <p:nvPr>
            <p:ph type="body" sz="quarter" idx="12"/>
          </p:nvPr>
        </p:nvSpPr>
        <p:spPr>
          <a:xfrm>
            <a:off x="5583303" y="2160494"/>
            <a:ext cx="5321393" cy="3101954"/>
          </a:xfrm>
        </p:spPr>
        <p:txBody>
          <a:bodyPr/>
          <a:lstStyle/>
          <a:p>
            <a:pPr algn="l">
              <a:buFont typeface="Arial" panose="020B0604020202020204" pitchFamily="34" charset="0"/>
              <a:buChar char="•"/>
            </a:pPr>
            <a:r>
              <a:rPr lang="en-US" b="0" i="0" dirty="0">
                <a:solidFill>
                  <a:srgbClr val="212121"/>
                </a:solidFill>
                <a:effectLst/>
                <a:latin typeface="Roboto" panose="02000000000000000000" pitchFamily="2" charset="0"/>
              </a:rPr>
              <a:t>Male has BMI between 20-40.</a:t>
            </a:r>
          </a:p>
          <a:p>
            <a:pPr algn="l">
              <a:buFont typeface="Arial" panose="020B0604020202020204" pitchFamily="34" charset="0"/>
              <a:buChar char="•"/>
            </a:pPr>
            <a:r>
              <a:rPr lang="en-US" b="0" i="0" dirty="0">
                <a:solidFill>
                  <a:srgbClr val="212121"/>
                </a:solidFill>
                <a:effectLst/>
                <a:latin typeface="Roboto" panose="02000000000000000000" pitchFamily="2" charset="0"/>
              </a:rPr>
              <a:t>Female has BMI between 20-60 this shows that there are more female patient who suffer from obesity, this can be because there is more female patient record in the dataset so there is more variation in female patient data.</a:t>
            </a:r>
          </a:p>
          <a:p>
            <a:endParaRPr lang="en-IN" dirty="0"/>
          </a:p>
        </p:txBody>
      </p:sp>
      <p:sp>
        <p:nvSpPr>
          <p:cNvPr id="3" name="Slide Number Placeholder 2">
            <a:extLst>
              <a:ext uri="{FF2B5EF4-FFF2-40B4-BE49-F238E27FC236}">
                <a16:creationId xmlns:a16="http://schemas.microsoft.com/office/drawing/2014/main" id="{744545EE-63E6-4C1E-43AB-1CEDDA2A06F0}"/>
              </a:ext>
            </a:extLst>
          </p:cNvPr>
          <p:cNvSpPr>
            <a:spLocks noGrp="1"/>
          </p:cNvSpPr>
          <p:nvPr>
            <p:ph type="sldNum" sz="quarter" idx="11"/>
          </p:nvPr>
        </p:nvSpPr>
        <p:spPr/>
        <p:txBody>
          <a:bodyPr/>
          <a:lstStyle/>
          <a:p>
            <a:fld id="{EECC7194-A4D0-457B-9D3E-53681723AFF7}" type="slidenum">
              <a:rPr lang="en-US" smtClean="0"/>
              <a:pPr/>
              <a:t>9</a:t>
            </a:fld>
            <a:endParaRPr lang="en-US" dirty="0"/>
          </a:p>
        </p:txBody>
      </p:sp>
      <p:sp>
        <p:nvSpPr>
          <p:cNvPr id="4" name="Title 3">
            <a:extLst>
              <a:ext uri="{FF2B5EF4-FFF2-40B4-BE49-F238E27FC236}">
                <a16:creationId xmlns:a16="http://schemas.microsoft.com/office/drawing/2014/main" id="{E0156567-9B2A-4AF3-9E3C-CDE1EF2B1AAD}"/>
              </a:ext>
            </a:extLst>
          </p:cNvPr>
          <p:cNvSpPr>
            <a:spLocks noGrp="1"/>
          </p:cNvSpPr>
          <p:nvPr>
            <p:ph type="title"/>
          </p:nvPr>
        </p:nvSpPr>
        <p:spPr>
          <a:xfrm>
            <a:off x="3265836" y="628891"/>
            <a:ext cx="7560000" cy="599273"/>
          </a:xfrm>
        </p:spPr>
        <p:txBody>
          <a:bodyPr/>
          <a:lstStyle/>
          <a:p>
            <a:r>
              <a:rPr lang="en-US" dirty="0">
                <a:solidFill>
                  <a:srgbClr val="002060"/>
                </a:solidFill>
              </a:rPr>
              <a:t>BMI as a risk factor</a:t>
            </a:r>
            <a:endParaRPr lang="en-IN" dirty="0">
              <a:solidFill>
                <a:srgbClr val="002060"/>
              </a:solidFill>
            </a:endParaRPr>
          </a:p>
        </p:txBody>
      </p:sp>
      <p:pic>
        <p:nvPicPr>
          <p:cNvPr id="6" name="Picture 5">
            <a:extLst>
              <a:ext uri="{FF2B5EF4-FFF2-40B4-BE49-F238E27FC236}">
                <a16:creationId xmlns:a16="http://schemas.microsoft.com/office/drawing/2014/main" id="{9435E929-21EC-1F62-2BDE-D5615370DE88}"/>
              </a:ext>
            </a:extLst>
          </p:cNvPr>
          <p:cNvPicPr>
            <a:picLocks noChangeAspect="1"/>
          </p:cNvPicPr>
          <p:nvPr/>
        </p:nvPicPr>
        <p:blipFill>
          <a:blip r:embed="rId2"/>
          <a:stretch>
            <a:fillRect/>
          </a:stretch>
        </p:blipFill>
        <p:spPr>
          <a:xfrm>
            <a:off x="806083" y="1452117"/>
            <a:ext cx="4483093" cy="4706635"/>
          </a:xfrm>
          <a:prstGeom prst="rect">
            <a:avLst/>
          </a:prstGeom>
        </p:spPr>
      </p:pic>
    </p:spTree>
    <p:extLst>
      <p:ext uri="{BB962C8B-B14F-4D97-AF65-F5344CB8AC3E}">
        <p14:creationId xmlns:p14="http://schemas.microsoft.com/office/powerpoint/2010/main" val="1254009871"/>
      </p:ext>
    </p:extLst>
  </p:cSld>
  <p:clrMapOvr>
    <a:masterClrMapping/>
  </p:clrMapOvr>
</p:sld>
</file>

<file path=ppt/theme/theme1.xml><?xml version="1.0" encoding="utf-8"?>
<a:theme xmlns:a="http://schemas.openxmlformats.org/drawingml/2006/main" name="Office Theme">
  <a:themeElements>
    <a:clrScheme name="MS Healthcare Pitch">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MS Healthcare Pitch">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tx2"/>
            </a:gs>
            <a:gs pos="100000">
              <a:schemeClr val="accent2"/>
            </a:gs>
          </a:gsLst>
          <a:lin ang="14400000" scaled="0"/>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MB Healthcare Pitch Deck SB_v3" id="{F20654C3-30CB-4A23-AE37-CA3918CCFD51}" vid="{71C4247B-9648-406B-9B0E-E712402798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33BAED8-F9E7-4D41-86E9-333473F909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C66BDC7-24D2-4343-8D41-18F9C23F860A}">
  <ds:schemaRefs>
    <ds:schemaRef ds:uri="http://schemas.microsoft.com/sharepoint/v3/contenttype/forms"/>
  </ds:schemaRefs>
</ds:datastoreItem>
</file>

<file path=customXml/itemProps3.xml><?xml version="1.0" encoding="utf-8"?>
<ds:datastoreItem xmlns:ds="http://schemas.openxmlformats.org/officeDocument/2006/customXml" ds:itemID="{AF4BDB64-2AF8-42D4-96C8-B6B6F098993C}">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Healthcare office pitch deck</Template>
  <TotalTime>194</TotalTime>
  <Words>910</Words>
  <Application>Microsoft Office PowerPoint</Application>
  <PresentationFormat>Widescreen</PresentationFormat>
  <Paragraphs>85</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vt:lpstr>
      <vt:lpstr>Calibri</vt:lpstr>
      <vt:lpstr>Courier New</vt:lpstr>
      <vt:lpstr>Gill Sans MT</vt:lpstr>
      <vt:lpstr>Roboto</vt:lpstr>
      <vt:lpstr>Söhne</vt:lpstr>
      <vt:lpstr>Office Theme</vt:lpstr>
      <vt:lpstr>Predicting Cardiovascular Risk with Machine Learning: A Classification Project</vt:lpstr>
      <vt:lpstr>Understanding Cardiovascular Risk Prediction</vt:lpstr>
      <vt:lpstr>Landscape of Cardiovascular Risk Factors</vt:lpstr>
      <vt:lpstr>Risk Factors (attributes info)</vt:lpstr>
      <vt:lpstr>Data Overview and Preprocessing</vt:lpstr>
      <vt:lpstr>GENDER AS A RISK FACTOR</vt:lpstr>
      <vt:lpstr>Age as a risk factor</vt:lpstr>
      <vt:lpstr>Smoking as a risk factor</vt:lpstr>
      <vt:lpstr>BMI as a risk factor</vt:lpstr>
      <vt:lpstr>Relation between various factors</vt:lpstr>
      <vt:lpstr>Data Preprocessing Techniques</vt:lpstr>
      <vt:lpstr>Model Implementation and Evaluation</vt:lpstr>
      <vt:lpstr>Evaluation Metrics Overview</vt:lpstr>
      <vt:lpstr>Conclusion and 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Cardiovascular Risk with Machine Learning: A Classification Project</dc:title>
  <dc:creator>DOLLY BAGHEL</dc:creator>
  <cp:lastModifiedBy>DOLLY BAGHEL</cp:lastModifiedBy>
  <cp:revision>2</cp:revision>
  <dcterms:created xsi:type="dcterms:W3CDTF">2023-12-01T08:46:56Z</dcterms:created>
  <dcterms:modified xsi:type="dcterms:W3CDTF">2024-02-25T16:36:08Z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