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64" r:id="rId3"/>
    <p:sldId id="265" r:id="rId5"/>
    <p:sldId id="266" r:id="rId6"/>
    <p:sldId id="267" r:id="rId7"/>
    <p:sldId id="268" r:id="rId8"/>
  </p:sldIdLst>
  <p:sldSz cx="9144000" cy="5143500" type="screen16x9"/>
  <p:notesSz cx="6858000" cy="9144000"/>
  <p:embeddedFontLst>
    <p:embeddedFont>
      <p:font typeface="Proxima Nova" panose="02000506030000020004"/>
      <p:regular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howGuides="1">
      <p:cViewPr varScale="1">
        <p:scale>
          <a:sx n="142" d="100"/>
          <a:sy n="142" d="100"/>
        </p:scale>
        <p:origin x="192" y="3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font" Target="fonts/font1.fntdata"/><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1"/>
          </p:nvPr>
        </p:nvSpPr>
        <p:spPr/>
        <p:txBody>
          <a:bodyPr/>
          <a:lstStyle/>
          <a:p>
            <a:r>
              <a:t>Welcome to my project on a Scientific Calculator built using Python. I am [Your Name], a software developer with a focus on creating user-centric applications. This project allowed me to apply my programming skills to a practical and visually engaging tool.</a:t>
            </a:r>
          </a:p>
          <a:p/>
          <a:p>
            <a:r>
              <a:t>The aim was to develop a fully functional calculator that could perform not only basic arithmetic but also advanced scientific operations. By leveraging Tkinter, Python’s standard GUI library, I structured a robust application that integrates mathematical libraries and dynamic event handling.</a:t>
            </a:r>
          </a:p>
          <a:p/>
          <a:p>
            <a:r>
              <a:t>This introduction lays the groundwork for the detailed exploration of features, challenges, and insights that shaped the project.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1"/>
          </p:nvPr>
        </p:nvSpPr>
        <p:spPr/>
        <p:txBody>
          <a:bodyPr/>
          <a:lstStyle/>
          <a:p>
            <a:r>
              <a:t>This slide details the core functionality and the specialized features of the scientific calculator.</a:t>
            </a:r>
          </a:p>
          <a:p/>
          <a:p>
            <a:r>
              <a:t>The calculator isn’t just about numbers – it integrates usability and precision. Built using Tkinter, its GUI is designed for both aesthetics and functionality, offering a clean, responsive user interface. The interface includes a wide array of buttons configured for standard operations and scientific needs.</a:t>
            </a:r>
          </a:p>
          <a:p/>
          <a:p>
            <a:r>
              <a:t>Advanced capabilities such as logarithmic functions, exponential evaluation, square roots, and constants like π and e enhance its practicality for academic or professional use. Beyond operations, features like memory management (MC+/MC-) and clean error handling make it robust for users across levels.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1"/>
          </p:nvPr>
        </p:nvSpPr>
        <p:spPr/>
        <p:txBody>
          <a:bodyPr/>
          <a:lstStyle/>
          <a:p>
            <a:r>
              <a:t>This slide delves into the backbone libraries and the development hurdles I faced during the creation of the calculator.</a:t>
            </a:r>
          </a:p>
          <a:p/>
          <a:p>
            <a:r>
              <a:t>Tkinter provided a flexible and powerful toolkit for building the GUI, while Python’s math module brought in scientific computation capabilities. These libraries formed the technical foundation of the project, enabling rapid prototyping and feature expansion.</a:t>
            </a:r>
          </a:p>
          <a:p/>
          <a:p>
            <a:r>
              <a:t>The development journey was not without challenges. Aligning buttons neatly within the GUI and maintaining layout consistency was tricky. Exception handling had to be robust to catch edge cases like invalid inputs or non-integer factorials. I tackled these issues by refining the expression parsing logic, implementing error checks, and keeping the code modular for easier updates and debugging.</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1"/>
          </p:nvPr>
        </p:nvSpPr>
        <p:spPr/>
        <p:txBody>
          <a:bodyPr/>
          <a:lstStyle/>
          <a:p>
            <a:r>
              <a:t>This project wouldn't have been possible without a variety of learning materials and community support. As with many coding efforts, documentation and open-source forums proved essential.</a:t>
            </a:r>
          </a:p>
          <a:p/>
          <a:p>
            <a:r>
              <a:t>I primarily relied on the official Python Tkinter documentation to understand how to manage GUI components and events. Stack Overflow played a pivotal role in debugging issues, from handling edge cases in button clicks to complex expression evaluation.</a:t>
            </a:r>
          </a:p>
          <a:p/>
          <a:p>
            <a:r>
              <a:t>Web tutorials from GeeksforGeeks and TutorialsPoint helped structure the logic behind scientific features, while YouTube channels provided dynamic demonstrations that helped refine the UI and user flow. These references collectively enabled faster learning and implementation.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1"/>
          </p:nvPr>
        </p:nvSpPr>
        <p:spPr/>
        <p:txBody>
          <a:bodyPr/>
          <a:lstStyle/>
          <a:p>
            <a:r>
              <a:t>Thank you for taking the time to go through my presentation on the Scientific Calculator project.</a:t>
            </a:r>
          </a:p>
          <a:p/>
          <a:p>
            <a:r>
              <a:t>This endeavor not only sharpened my programming skills but also taught me much about user interface design, mathematical libraries, and structured problem-solving. I'm excited about the possibilities for future improvements and iterations of this tool.</a:t>
            </a:r>
          </a:p>
          <a:p/>
          <a:p>
            <a:r>
              <a:t>I welcome any questions, suggestions, or feedback that can help make this project even more powerful and user-friendly. Your insights are invaluable, and I hope this presentation was informative and engaging.</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1"/>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100"/>
              <a:buNone/>
              <a:defRPr sz="2100"/>
            </a:lvl1pPr>
          </a:lstStyle>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7"/>
        <p:cNvGrpSpPr/>
        <p:nvPr/>
      </p:nvGrpSpPr>
      <p:grpSpPr>
        <a:xfrm>
          <a:off x="0" y="0"/>
          <a:ext cx="0" cy="0"/>
          <a:chOff x="0" y="0"/>
          <a:chExt cx="0" cy="0"/>
        </a:xfrm>
      </p:grpSpPr>
      <p:sp>
        <p:nvSpPr>
          <p:cNvPr id="58" name="Google Shape;58;p12"/>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59;p12"/>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60" name="Google Shape;60;p12"/>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62"/>
        <p:cNvGrpSpPr/>
        <p:nvPr/>
      </p:nvGrpSpPr>
      <p:grpSpPr>
        <a:xfrm>
          <a:off x="0" y="0"/>
          <a:ext cx="0" cy="0"/>
          <a:chOff x="0" y="0"/>
          <a:chExt cx="0" cy="0"/>
        </a:xfrm>
      </p:grpSpPr>
      <p:sp>
        <p:nvSpPr>
          <p:cNvPr id="63" name="Google Shape;63;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matchingName="Section header">
  <p:cSld name="SECTION_HEADER">
    <p:bg>
      <p:bgPr>
        <a:solidFill>
          <a:schemeClr val="dk1"/>
        </a:solidFill>
        <a:effectLst/>
      </p:bgPr>
    </p:bg>
    <p:spTree>
      <p:nvGrpSpPr>
        <p:cNvPr id="1" name="Shape 13"/>
        <p:cNvGrpSpPr/>
        <p:nvPr/>
      </p:nvGrpSpPr>
      <p:grpSpPr>
        <a:xfrm>
          <a:off x="0" y="0"/>
          <a:ext cx="0" cy="0"/>
          <a:chOff x="0" y="0"/>
          <a:chExt cx="0" cy="0"/>
        </a:xfrm>
      </p:grpSpPr>
      <p:cxnSp>
        <p:nvCxnSpPr>
          <p:cNvPr id="14" name="Google Shape;14;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5" name="Google Shape;15;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17"/>
        <p:cNvGrpSpPr/>
        <p:nvPr/>
      </p:nvGrpSpPr>
      <p:grpSpPr>
        <a:xfrm>
          <a:off x="0" y="0"/>
          <a:ext cx="0" cy="0"/>
          <a:chOff x="0" y="0"/>
          <a:chExt cx="0" cy="0"/>
        </a:xfrm>
      </p:grpSpPr>
      <p:sp>
        <p:nvSpPr>
          <p:cNvPr id="18" name="Google Shape;18;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 name="Google Shape;19;p4"/>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200"/>
              <a:buNone/>
              <a:defRPr sz="22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0" name="Google Shape;20;p4"/>
          <p:cNvSpPr txBox="1">
            <a:spLocks noGrp="1"/>
          </p:cNvSpPr>
          <p:nvPr>
            <p:ph type="body" idx="1"/>
          </p:nvPr>
        </p:nvSpPr>
        <p:spPr>
          <a:xfrm>
            <a:off x="311700" y="1304875"/>
            <a:ext cx="8520600" cy="3416400"/>
          </a:xfrm>
          <a:prstGeom prst="rect">
            <a:avLst/>
          </a:prstGeom>
        </p:spPr>
        <p:txBody>
          <a:bodyPr spcFirstLastPara="1" wrap="square" lIns="91425" tIns="91425" rIns="91425" bIns="91425" anchor="t" anchorCtr="0">
            <a:normAutofit/>
          </a:bodyPr>
          <a:lstStyle>
            <a:lvl1pPr marL="457200" lvl="0" indent="-330200">
              <a:spcBef>
                <a:spcPts val="0"/>
              </a:spcBef>
              <a:spcAft>
                <a:spcPts val="0"/>
              </a:spcAft>
              <a:buSzPts val="1600"/>
              <a:buChar char="●"/>
              <a:defRPr sz="16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4"/>
                </a:solidFill>
              </a:defRPr>
            </a:lvl1pPr>
            <a:lvl2pPr lvl="1">
              <a:buNone/>
              <a:defRPr>
                <a:solidFill>
                  <a:schemeClr val="accent4"/>
                </a:solidFill>
              </a:defRPr>
            </a:lvl2pPr>
            <a:lvl3pPr lvl="2">
              <a:buNone/>
              <a:defRPr>
                <a:solidFill>
                  <a:schemeClr val="accent4"/>
                </a:solidFill>
              </a:defRPr>
            </a:lvl3pPr>
            <a:lvl4pPr lvl="3">
              <a:buNone/>
              <a:defRPr>
                <a:solidFill>
                  <a:schemeClr val="accent4"/>
                </a:solidFill>
              </a:defRPr>
            </a:lvl4pPr>
            <a:lvl5pPr lvl="4">
              <a:buNone/>
              <a:defRPr>
                <a:solidFill>
                  <a:schemeClr val="accent4"/>
                </a:solidFill>
              </a:defRPr>
            </a:lvl5pPr>
            <a:lvl6pPr lvl="5">
              <a:buNone/>
              <a:defRPr>
                <a:solidFill>
                  <a:schemeClr val="accent4"/>
                </a:solidFill>
              </a:defRPr>
            </a:lvl6pPr>
            <a:lvl7pPr lvl="6">
              <a:buNone/>
              <a:defRPr>
                <a:solidFill>
                  <a:schemeClr val="accent4"/>
                </a:solidFill>
              </a:defRPr>
            </a:lvl7pPr>
            <a:lvl8pPr lvl="7">
              <a:buNone/>
              <a:defRPr>
                <a:solidFill>
                  <a:schemeClr val="accent4"/>
                </a:solidFill>
              </a:defRPr>
            </a:lvl8pPr>
            <a:lvl9pPr lvl="8">
              <a:buNone/>
              <a:defRPr>
                <a:solidFill>
                  <a:schemeClr val="accent4"/>
                </a:solidFill>
              </a:defRPr>
            </a:lvl9pPr>
          </a:lstStyle>
          <a:p>
            <a:pPr marL="0" lvl="0" indent="0" algn="r" rtl="0">
              <a:spcBef>
                <a:spcPts val="0"/>
              </a:spcBef>
              <a:spcAft>
                <a:spcPts val="0"/>
              </a:spcAft>
              <a:buNone/>
            </a:pPr>
            <a:fld id="{00000000-1234-1234-1234-123412341234}" type="slidenum">
              <a:rPr lang="en-GB"/>
            </a:fld>
            <a:endParaRPr lang="en-GB"/>
          </a:p>
        </p:txBody>
      </p:sp>
      <p:sp>
        <p:nvSpPr>
          <p:cNvPr id="22" name="Google Shape;22;p4"/>
          <p:cNvSpPr txBox="1">
            <a:spLocks noGrp="1"/>
          </p:cNvSpPr>
          <p:nvPr>
            <p:ph type="subTitle" idx="2"/>
          </p:nvPr>
        </p:nvSpPr>
        <p:spPr>
          <a:xfrm>
            <a:off x="387975" y="789025"/>
            <a:ext cx="8520600" cy="833100"/>
          </a:xfrm>
          <a:prstGeom prst="rect">
            <a:avLst/>
          </a:prstGeom>
        </p:spPr>
        <p:txBody>
          <a:bodyPr spcFirstLastPara="1" wrap="square" lIns="91425" tIns="91425" rIns="91425" bIns="91425" anchor="t" anchorCtr="0">
            <a:normAutofit/>
          </a:bodyPr>
          <a:lstStyle>
            <a:lvl1pPr lvl="0">
              <a:spcBef>
                <a:spcPts val="0"/>
              </a:spcBef>
              <a:spcAft>
                <a:spcPts val="0"/>
              </a:spcAft>
              <a:buSzPts val="1500"/>
              <a:buNone/>
              <a:defRPr sz="1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matchingName="Agenda">
  <p:cSld name="TITLE_AND_BODY_1">
    <p:spTree>
      <p:nvGrpSpPr>
        <p:cNvPr id="1" name="Shape 23"/>
        <p:cNvGrpSpPr/>
        <p:nvPr/>
      </p:nvGrpSpPr>
      <p:grpSpPr>
        <a:xfrm>
          <a:off x="0" y="0"/>
          <a:ext cx="0" cy="0"/>
          <a:chOff x="0" y="0"/>
          <a:chExt cx="0" cy="0"/>
        </a:xfrm>
      </p:grpSpPr>
      <p:sp>
        <p:nvSpPr>
          <p:cNvPr id="24" name="Google Shape;24;p5"/>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5"/>
          <p:cNvSpPr txBox="1">
            <a:spLocks noGrp="1"/>
          </p:cNvSpPr>
          <p:nvPr>
            <p:ph type="title" hasCustomPrompt="1"/>
          </p:nvPr>
        </p:nvSpPr>
        <p:spPr>
          <a:xfrm>
            <a:off x="311700" y="0"/>
            <a:ext cx="8520600" cy="712925"/>
          </a:xfrm>
          <a:prstGeom prst="rect">
            <a:avLst/>
          </a:prstGeom>
        </p:spPr>
        <p:txBody>
          <a:bodyPr spcFirstLastPara="1" wrap="square" lIns="91425" tIns="91425" rIns="91425" bIns="91425" anchor="ctr" anchorCtr="0">
            <a:normAutofit/>
          </a:bodyPr>
          <a:lstStyle>
            <a:lvl1pPr lvl="0" rtl="0">
              <a:spcBef>
                <a:spcPts val="0"/>
              </a:spcBef>
              <a:spcAft>
                <a:spcPts val="0"/>
              </a:spcAft>
              <a:buSzPts val="2200"/>
              <a:buNone/>
              <a:defRPr sz="2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dirty="0"/>
              <a:t>Agenda</a:t>
            </a:r>
            <a:endParaRPr dirty="0"/>
          </a:p>
        </p:txBody>
      </p:sp>
      <p:sp>
        <p:nvSpPr>
          <p:cNvPr id="26" name="Google Shape;26;p5"/>
          <p:cNvSpPr txBox="1">
            <a:spLocks noGrp="1"/>
          </p:cNvSpPr>
          <p:nvPr>
            <p:ph type="body" idx="1"/>
          </p:nvPr>
        </p:nvSpPr>
        <p:spPr>
          <a:xfrm>
            <a:off x="311700" y="1194734"/>
            <a:ext cx="8520600" cy="3850965"/>
          </a:xfrm>
          <a:prstGeom prst="rect">
            <a:avLst/>
          </a:prstGeom>
        </p:spPr>
        <p:txBody>
          <a:bodyPr spcFirstLastPara="1" wrap="square" lIns="91425" tIns="91425" rIns="91425" bIns="91425" anchor="t" anchorCtr="0">
            <a:normAutofit/>
          </a:bodyPr>
          <a:lstStyle>
            <a:lvl1pPr marL="457200" lvl="0" indent="-330200" rtl="0">
              <a:spcBef>
                <a:spcPts val="0"/>
              </a:spcBef>
              <a:spcAft>
                <a:spcPts val="0"/>
              </a:spcAft>
              <a:buSzPts val="1600"/>
              <a:buChar char="●"/>
              <a:defRPr sz="16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dirty="0"/>
          </a:p>
        </p:txBody>
      </p:sp>
      <p:sp>
        <p:nvSpPr>
          <p:cNvPr id="27" name="Google Shape;27;p5"/>
          <p:cNvSpPr txBox="1">
            <a:spLocks noGrp="1"/>
          </p:cNvSpPr>
          <p:nvPr>
            <p:ph type="sldNum" idx="12"/>
          </p:nvPr>
        </p:nvSpPr>
        <p:spPr>
          <a:xfrm>
            <a:off x="8832297" y="4863993"/>
            <a:ext cx="311411" cy="192824"/>
          </a:xfrm>
          <a:prstGeom prst="rect">
            <a:avLst/>
          </a:prstGeom>
        </p:spPr>
        <p:txBody>
          <a:bodyPr spcFirstLastPara="1" wrap="square" lIns="91425" tIns="91425" rIns="91425" bIns="91425" anchor="ctr" anchorCtr="0">
            <a:normAutofit/>
          </a:bodyPr>
          <a:lstStyle>
            <a:lvl1pPr lvl="0" rtl="0">
              <a:buNone/>
              <a:defRPr>
                <a:solidFill>
                  <a:schemeClr val="accent4"/>
                </a:solidFill>
              </a:defRPr>
            </a:lvl1pPr>
            <a:lvl2pPr lvl="1" rtl="0">
              <a:buNone/>
              <a:defRPr>
                <a:solidFill>
                  <a:schemeClr val="accent4"/>
                </a:solidFill>
              </a:defRPr>
            </a:lvl2pPr>
            <a:lvl3pPr lvl="2" rtl="0">
              <a:buNone/>
              <a:defRPr>
                <a:solidFill>
                  <a:schemeClr val="accent4"/>
                </a:solidFill>
              </a:defRPr>
            </a:lvl3pPr>
            <a:lvl4pPr lvl="3" rtl="0">
              <a:buNone/>
              <a:defRPr>
                <a:solidFill>
                  <a:schemeClr val="accent4"/>
                </a:solidFill>
              </a:defRPr>
            </a:lvl4pPr>
            <a:lvl5pPr lvl="4" rtl="0">
              <a:buNone/>
              <a:defRPr>
                <a:solidFill>
                  <a:schemeClr val="accent4"/>
                </a:solidFill>
              </a:defRPr>
            </a:lvl5pPr>
            <a:lvl6pPr lvl="5" rtl="0">
              <a:buNone/>
              <a:defRPr>
                <a:solidFill>
                  <a:schemeClr val="accent4"/>
                </a:solidFill>
              </a:defRPr>
            </a:lvl6pPr>
            <a:lvl7pPr lvl="6" rtl="0">
              <a:buNone/>
              <a:defRPr>
                <a:solidFill>
                  <a:schemeClr val="accent4"/>
                </a:solidFill>
              </a:defRPr>
            </a:lvl7pPr>
            <a:lvl8pPr lvl="7" rtl="0">
              <a:buNone/>
              <a:defRPr>
                <a:solidFill>
                  <a:schemeClr val="accent4"/>
                </a:solidFill>
              </a:defRPr>
            </a:lvl8pPr>
            <a:lvl9pPr lvl="8" rtl="0">
              <a:buNone/>
              <a:defRPr>
                <a:solidFill>
                  <a:schemeClr val="accent4"/>
                </a:solidFill>
              </a:defRPr>
            </a:lvl9pPr>
          </a:lstStyle>
          <a:p>
            <a:pPr marL="0" lvl="0" indent="0" algn="r" rtl="0">
              <a:spcBef>
                <a:spcPts val="0"/>
              </a:spcBef>
              <a:spcAft>
                <a:spcPts val="0"/>
              </a:spcAft>
              <a:buNone/>
            </a:pPr>
            <a:fld id="{00000000-1234-1234-1234-123412341234}" type="slidenum">
              <a:rPr lang="en-GB"/>
            </a:fld>
            <a:endParaRPr lang="en-GB"/>
          </a:p>
        </p:txBody>
      </p:sp>
      <p:sp>
        <p:nvSpPr>
          <p:cNvPr id="10" name="Subtitle 1"/>
          <p:cNvSpPr>
            <a:spLocks noGrp="1"/>
          </p:cNvSpPr>
          <p:nvPr>
            <p:ph type="subTitle" idx="13"/>
          </p:nvPr>
        </p:nvSpPr>
        <p:spPr>
          <a:xfrm>
            <a:off x="311699" y="712926"/>
            <a:ext cx="8520599" cy="481810"/>
          </a:xfrm>
        </p:spPr>
        <p:txBody>
          <a:bodyPr tIns="0" anchor="t">
            <a:normAutofit/>
          </a:bodyPr>
          <a:lstStyle>
            <a:lvl1pPr marL="0" indent="0" algn="l">
              <a:lnSpc>
                <a:spcPct val="100000"/>
              </a:lnSpc>
              <a:buNone/>
              <a:defRPr sz="1600"/>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a:t>Click to edit Master subtitle style</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200"/>
              <a:buNone/>
              <a:defRPr sz="22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a:spLocks noGrp="1"/>
          </p:cNvSpPr>
          <p:nvPr>
            <p:ph type="body" idx="1"/>
          </p:nvPr>
        </p:nvSpPr>
        <p:spPr>
          <a:xfrm>
            <a:off x="311700" y="13810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1" name="Google Shape;31;p6"/>
          <p:cNvSpPr txBox="1">
            <a:spLocks noGrp="1"/>
          </p:cNvSpPr>
          <p:nvPr>
            <p:ph type="body" idx="2"/>
          </p:nvPr>
        </p:nvSpPr>
        <p:spPr>
          <a:xfrm>
            <a:off x="4832400" y="13048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4"/>
                </a:solidFill>
              </a:defRPr>
            </a:lvl1pPr>
            <a:lvl2pPr lvl="1">
              <a:buNone/>
              <a:defRPr>
                <a:solidFill>
                  <a:schemeClr val="accent4"/>
                </a:solidFill>
              </a:defRPr>
            </a:lvl2pPr>
            <a:lvl3pPr lvl="2">
              <a:buNone/>
              <a:defRPr>
                <a:solidFill>
                  <a:schemeClr val="accent4"/>
                </a:solidFill>
              </a:defRPr>
            </a:lvl3pPr>
            <a:lvl4pPr lvl="3">
              <a:buNone/>
              <a:defRPr>
                <a:solidFill>
                  <a:schemeClr val="accent4"/>
                </a:solidFill>
              </a:defRPr>
            </a:lvl4pPr>
            <a:lvl5pPr lvl="4">
              <a:buNone/>
              <a:defRPr>
                <a:solidFill>
                  <a:schemeClr val="accent4"/>
                </a:solidFill>
              </a:defRPr>
            </a:lvl5pPr>
            <a:lvl6pPr lvl="5">
              <a:buNone/>
              <a:defRPr>
                <a:solidFill>
                  <a:schemeClr val="accent4"/>
                </a:solidFill>
              </a:defRPr>
            </a:lvl6pPr>
            <a:lvl7pPr lvl="6">
              <a:buNone/>
              <a:defRPr>
                <a:solidFill>
                  <a:schemeClr val="accent4"/>
                </a:solidFill>
              </a:defRPr>
            </a:lvl7pPr>
            <a:lvl8pPr lvl="7">
              <a:buNone/>
              <a:defRPr>
                <a:solidFill>
                  <a:schemeClr val="accent4"/>
                </a:solidFill>
              </a:defRPr>
            </a:lvl8pPr>
            <a:lvl9pPr lvl="8">
              <a:buNone/>
              <a:defRPr>
                <a:solidFill>
                  <a:schemeClr val="accent4"/>
                </a:solidFill>
              </a:defRPr>
            </a:lvl9pPr>
          </a:lstStyle>
          <a:p>
            <a:pPr marL="0" lvl="0" indent="0" algn="r" rtl="0">
              <a:spcBef>
                <a:spcPts val="0"/>
              </a:spcBef>
              <a:spcAft>
                <a:spcPts val="0"/>
              </a:spcAft>
              <a:buNone/>
            </a:pPr>
            <a:fld id="{00000000-1234-1234-1234-123412341234}" type="slidenum">
              <a:rPr lang="en-GB"/>
            </a:fld>
            <a:endParaRPr lang="en-GB"/>
          </a:p>
        </p:txBody>
      </p:sp>
      <p:sp>
        <p:nvSpPr>
          <p:cNvPr id="33" name="Google Shape;33;p6"/>
          <p:cNvSpPr txBox="1">
            <a:spLocks noGrp="1"/>
          </p:cNvSpPr>
          <p:nvPr>
            <p:ph type="subTitle" idx="3"/>
          </p:nvPr>
        </p:nvSpPr>
        <p:spPr>
          <a:xfrm>
            <a:off x="386975" y="864000"/>
            <a:ext cx="8368200" cy="8427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500"/>
              <a:buNone/>
              <a:defRPr sz="1500"/>
            </a:lvl1pPr>
            <a:lvl2pPr lvl="1" algn="ctr" rtl="0">
              <a:lnSpc>
                <a:spcPct val="100000"/>
              </a:lnSpc>
              <a:spcBef>
                <a:spcPts val="0"/>
              </a:spcBef>
              <a:spcAft>
                <a:spcPts val="0"/>
              </a:spcAft>
              <a:buClr>
                <a:schemeClr val="accent5"/>
              </a:buClr>
              <a:buSzPts val="2100"/>
              <a:buNone/>
              <a:defRPr sz="2100">
                <a:solidFill>
                  <a:schemeClr val="accent5"/>
                </a:solidFill>
              </a:defRPr>
            </a:lvl2pPr>
            <a:lvl3pPr lvl="2" algn="ctr" rtl="0">
              <a:lnSpc>
                <a:spcPct val="100000"/>
              </a:lnSpc>
              <a:spcBef>
                <a:spcPts val="0"/>
              </a:spcBef>
              <a:spcAft>
                <a:spcPts val="0"/>
              </a:spcAft>
              <a:buClr>
                <a:schemeClr val="accent5"/>
              </a:buClr>
              <a:buSzPts val="2100"/>
              <a:buNone/>
              <a:defRPr sz="2100">
                <a:solidFill>
                  <a:schemeClr val="accent5"/>
                </a:solidFill>
              </a:defRPr>
            </a:lvl3pPr>
            <a:lvl4pPr lvl="3" algn="ctr" rtl="0">
              <a:lnSpc>
                <a:spcPct val="100000"/>
              </a:lnSpc>
              <a:spcBef>
                <a:spcPts val="0"/>
              </a:spcBef>
              <a:spcAft>
                <a:spcPts val="0"/>
              </a:spcAft>
              <a:buClr>
                <a:schemeClr val="accent5"/>
              </a:buClr>
              <a:buSzPts val="2100"/>
              <a:buNone/>
              <a:defRPr sz="2100">
                <a:solidFill>
                  <a:schemeClr val="accent5"/>
                </a:solidFill>
              </a:defRPr>
            </a:lvl4pPr>
            <a:lvl5pPr lvl="4" algn="ctr" rtl="0">
              <a:lnSpc>
                <a:spcPct val="100000"/>
              </a:lnSpc>
              <a:spcBef>
                <a:spcPts val="0"/>
              </a:spcBef>
              <a:spcAft>
                <a:spcPts val="0"/>
              </a:spcAft>
              <a:buClr>
                <a:schemeClr val="accent5"/>
              </a:buClr>
              <a:buSzPts val="2100"/>
              <a:buNone/>
              <a:defRPr sz="2100">
                <a:solidFill>
                  <a:schemeClr val="accent5"/>
                </a:solidFill>
              </a:defRPr>
            </a:lvl5pPr>
            <a:lvl6pPr lvl="5" algn="ctr" rtl="0">
              <a:lnSpc>
                <a:spcPct val="100000"/>
              </a:lnSpc>
              <a:spcBef>
                <a:spcPts val="0"/>
              </a:spcBef>
              <a:spcAft>
                <a:spcPts val="0"/>
              </a:spcAft>
              <a:buClr>
                <a:schemeClr val="accent5"/>
              </a:buClr>
              <a:buSzPts val="2100"/>
              <a:buNone/>
              <a:defRPr sz="2100">
                <a:solidFill>
                  <a:schemeClr val="accent5"/>
                </a:solidFill>
              </a:defRPr>
            </a:lvl6pPr>
            <a:lvl7pPr lvl="6" algn="ctr" rtl="0">
              <a:lnSpc>
                <a:spcPct val="100000"/>
              </a:lnSpc>
              <a:spcBef>
                <a:spcPts val="0"/>
              </a:spcBef>
              <a:spcAft>
                <a:spcPts val="0"/>
              </a:spcAft>
              <a:buClr>
                <a:schemeClr val="accent5"/>
              </a:buClr>
              <a:buSzPts val="2100"/>
              <a:buNone/>
              <a:defRPr sz="2100">
                <a:solidFill>
                  <a:schemeClr val="accent5"/>
                </a:solidFill>
              </a:defRPr>
            </a:lvl7pPr>
            <a:lvl8pPr lvl="7" algn="ctr" rtl="0">
              <a:lnSpc>
                <a:spcPct val="100000"/>
              </a:lnSpc>
              <a:spcBef>
                <a:spcPts val="0"/>
              </a:spcBef>
              <a:spcAft>
                <a:spcPts val="0"/>
              </a:spcAft>
              <a:buClr>
                <a:schemeClr val="accent5"/>
              </a:buClr>
              <a:buSzPts val="2100"/>
              <a:buNone/>
              <a:defRPr sz="2100">
                <a:solidFill>
                  <a:schemeClr val="accent5"/>
                </a:solidFill>
              </a:defRPr>
            </a:lvl8pPr>
            <a:lvl9pPr lvl="8" algn="ctr" rtl="0">
              <a:lnSpc>
                <a:spcPct val="100000"/>
              </a:lnSpc>
              <a:spcBef>
                <a:spcPts val="0"/>
              </a:spcBef>
              <a:spcAft>
                <a:spcPts val="0"/>
              </a:spcAft>
              <a:buClr>
                <a:schemeClr val="accent5"/>
              </a:buClr>
              <a:buSzPts val="2100"/>
              <a:buNone/>
              <a:defRPr sz="2100">
                <a:solidFill>
                  <a:schemeClr val="accent5"/>
                </a:solidFill>
              </a:defRPr>
            </a:lvl9pPr>
          </a:lstStyle>
          <a:p/>
        </p:txBody>
      </p:sp>
      <p:sp>
        <p:nvSpPr>
          <p:cNvPr id="34" name="Google Shape;34;p6"/>
          <p:cNvSpPr txBox="1">
            <a:spLocks noGrp="1"/>
          </p:cNvSpPr>
          <p:nvPr>
            <p:ph type="body" idx="4"/>
          </p:nvPr>
        </p:nvSpPr>
        <p:spPr>
          <a:xfrm>
            <a:off x="4813725" y="3822525"/>
            <a:ext cx="3999900" cy="208200"/>
          </a:xfrm>
          <a:prstGeom prst="rect">
            <a:avLst/>
          </a:prstGeom>
        </p:spPr>
        <p:txBody>
          <a:bodyPr spcFirstLastPara="1" wrap="square" lIns="91425" tIns="91425" rIns="91425" bIns="91425" anchor="t" anchorCtr="0">
            <a:normAutofit/>
          </a:bodyPr>
          <a:lstStyle>
            <a:lvl1pPr marL="457200" lvl="0" indent="-273050" algn="r" rtl="0">
              <a:spcBef>
                <a:spcPts val="0"/>
              </a:spcBef>
              <a:spcAft>
                <a:spcPts val="0"/>
              </a:spcAft>
              <a:buSzPts val="700"/>
              <a:buChar char="●"/>
              <a:defRPr sz="700"/>
            </a:lvl1pPr>
            <a:lvl2pPr marL="914400" lvl="1" indent="-260350" algn="r" rtl="0">
              <a:spcBef>
                <a:spcPts val="0"/>
              </a:spcBef>
              <a:spcAft>
                <a:spcPts val="0"/>
              </a:spcAft>
              <a:buSzPts val="500"/>
              <a:buChar char="○"/>
              <a:defRPr sz="500"/>
            </a:lvl2pPr>
            <a:lvl3pPr marL="1371600" lvl="2" indent="-260350" algn="r" rtl="0">
              <a:spcBef>
                <a:spcPts val="0"/>
              </a:spcBef>
              <a:spcAft>
                <a:spcPts val="0"/>
              </a:spcAft>
              <a:buSzPts val="500"/>
              <a:buChar char="■"/>
              <a:defRPr sz="500"/>
            </a:lvl3pPr>
            <a:lvl4pPr marL="1828800" lvl="3" indent="-260350" algn="r" rtl="0">
              <a:spcBef>
                <a:spcPts val="0"/>
              </a:spcBef>
              <a:spcAft>
                <a:spcPts val="0"/>
              </a:spcAft>
              <a:buSzPts val="500"/>
              <a:buChar char="●"/>
              <a:defRPr sz="500"/>
            </a:lvl4pPr>
            <a:lvl5pPr marL="2286000" lvl="4" indent="-260350" algn="r" rtl="0">
              <a:spcBef>
                <a:spcPts val="0"/>
              </a:spcBef>
              <a:spcAft>
                <a:spcPts val="0"/>
              </a:spcAft>
              <a:buSzPts val="500"/>
              <a:buChar char="○"/>
              <a:defRPr sz="500"/>
            </a:lvl5pPr>
            <a:lvl6pPr marL="2743200" lvl="5" indent="-260350" algn="r" rtl="0">
              <a:spcBef>
                <a:spcPts val="0"/>
              </a:spcBef>
              <a:spcAft>
                <a:spcPts val="0"/>
              </a:spcAft>
              <a:buSzPts val="500"/>
              <a:buChar char="■"/>
              <a:defRPr sz="500"/>
            </a:lvl6pPr>
            <a:lvl7pPr marL="3200400" lvl="6" indent="-260350" algn="r" rtl="0">
              <a:spcBef>
                <a:spcPts val="0"/>
              </a:spcBef>
              <a:spcAft>
                <a:spcPts val="0"/>
              </a:spcAft>
              <a:buSzPts val="500"/>
              <a:buChar char="●"/>
              <a:defRPr sz="500"/>
            </a:lvl7pPr>
            <a:lvl8pPr marL="3657600" lvl="7" indent="-260350" algn="r" rtl="0">
              <a:spcBef>
                <a:spcPts val="0"/>
              </a:spcBef>
              <a:spcAft>
                <a:spcPts val="0"/>
              </a:spcAft>
              <a:buSzPts val="500"/>
              <a:buChar char="○"/>
              <a:defRPr sz="500"/>
            </a:lvl8pPr>
            <a:lvl9pPr marL="4114800" lvl="8" indent="-260350" algn="r" rtl="0">
              <a:spcBef>
                <a:spcPts val="0"/>
              </a:spcBef>
              <a:spcAft>
                <a:spcPts val="0"/>
              </a:spcAft>
              <a:buSzPts val="500"/>
              <a:buChar char="■"/>
              <a:defRPr sz="5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35"/>
        <p:cNvGrpSpPr/>
        <p:nvPr/>
      </p:nvGrpSpPr>
      <p:grpSpPr>
        <a:xfrm>
          <a:off x="0" y="0"/>
          <a:ext cx="0" cy="0"/>
          <a:chOff x="0" y="0"/>
          <a:chExt cx="0" cy="0"/>
        </a:xfrm>
      </p:grpSpPr>
      <p:sp>
        <p:nvSpPr>
          <p:cNvPr id="36" name="Google Shape;36;p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7" name="Google Shape;37;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8"/>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42"/>
        <p:cNvGrpSpPr/>
        <p:nvPr/>
      </p:nvGrpSpPr>
      <p:grpSpPr>
        <a:xfrm>
          <a:off x="0" y="0"/>
          <a:ext cx="0" cy="0"/>
          <a:chOff x="0" y="0"/>
          <a:chExt cx="0" cy="0"/>
        </a:xfrm>
      </p:grpSpPr>
      <p:sp>
        <p:nvSpPr>
          <p:cNvPr id="43" name="Google Shape;43;p9"/>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cxnSp>
        <p:nvCxnSpPr>
          <p:cNvPr id="46" name="Google Shape;46;p10"/>
          <p:cNvCxnSpPr/>
          <p:nvPr/>
        </p:nvCxnSpPr>
        <p:spPr>
          <a:xfrm>
            <a:off x="5029675" y="4495500"/>
            <a:ext cx="468300" cy="0"/>
          </a:xfrm>
          <a:prstGeom prst="straightConnector1">
            <a:avLst/>
          </a:prstGeom>
          <a:noFill/>
          <a:ln w="19050" cap="flat" cmpd="sng">
            <a:solidFill>
              <a:schemeClr val="dk1"/>
            </a:solidFill>
            <a:prstDash val="solid"/>
            <a:round/>
            <a:headEnd type="none" w="sm" len="sm"/>
            <a:tailEnd type="none" w="sm" len="sm"/>
          </a:ln>
        </p:spPr>
      </p:cxn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
        <p:nvSpPr>
          <p:cNvPr id="48" name="Google Shape;48;p10"/>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200"/>
              <a:buNone/>
              <a:defRPr sz="2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9" name="Google Shape;49;p10"/>
          <p:cNvSpPr txBox="1">
            <a:spLocks noGrp="1"/>
          </p:cNvSpPr>
          <p:nvPr>
            <p:ph type="body" idx="1"/>
          </p:nvPr>
        </p:nvSpPr>
        <p:spPr>
          <a:xfrm>
            <a:off x="311700" y="13048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p:txBody>
      </p:sp>
      <p:sp>
        <p:nvSpPr>
          <p:cNvPr id="50" name="Google Shape;50;p10"/>
          <p:cNvSpPr txBox="1">
            <a:spLocks noGrp="1"/>
          </p:cNvSpPr>
          <p:nvPr>
            <p:ph type="body" idx="2"/>
          </p:nvPr>
        </p:nvSpPr>
        <p:spPr>
          <a:xfrm>
            <a:off x="4832400" y="13048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p:txBody>
      </p:sp>
      <p:sp>
        <p:nvSpPr>
          <p:cNvPr id="51" name="Google Shape;51;p10"/>
          <p:cNvSpPr txBox="1">
            <a:spLocks noGrp="1"/>
          </p:cNvSpPr>
          <p:nvPr>
            <p:ph type="subTitle" idx="3"/>
          </p:nvPr>
        </p:nvSpPr>
        <p:spPr>
          <a:xfrm>
            <a:off x="386975" y="787800"/>
            <a:ext cx="8368200" cy="8427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500"/>
              <a:buNone/>
              <a:defRPr sz="1500"/>
            </a:lvl1pPr>
            <a:lvl2pPr lvl="1" algn="ctr" rtl="0">
              <a:lnSpc>
                <a:spcPct val="100000"/>
              </a:lnSpc>
              <a:spcBef>
                <a:spcPts val="0"/>
              </a:spcBef>
              <a:spcAft>
                <a:spcPts val="0"/>
              </a:spcAft>
              <a:buClr>
                <a:schemeClr val="accent5"/>
              </a:buClr>
              <a:buSzPts val="2100"/>
              <a:buNone/>
              <a:defRPr sz="2100">
                <a:solidFill>
                  <a:schemeClr val="accent5"/>
                </a:solidFill>
              </a:defRPr>
            </a:lvl2pPr>
            <a:lvl3pPr lvl="2" algn="ctr" rtl="0">
              <a:lnSpc>
                <a:spcPct val="100000"/>
              </a:lnSpc>
              <a:spcBef>
                <a:spcPts val="0"/>
              </a:spcBef>
              <a:spcAft>
                <a:spcPts val="0"/>
              </a:spcAft>
              <a:buClr>
                <a:schemeClr val="accent5"/>
              </a:buClr>
              <a:buSzPts val="2100"/>
              <a:buNone/>
              <a:defRPr sz="2100">
                <a:solidFill>
                  <a:schemeClr val="accent5"/>
                </a:solidFill>
              </a:defRPr>
            </a:lvl3pPr>
            <a:lvl4pPr lvl="3" algn="ctr" rtl="0">
              <a:lnSpc>
                <a:spcPct val="100000"/>
              </a:lnSpc>
              <a:spcBef>
                <a:spcPts val="0"/>
              </a:spcBef>
              <a:spcAft>
                <a:spcPts val="0"/>
              </a:spcAft>
              <a:buClr>
                <a:schemeClr val="accent5"/>
              </a:buClr>
              <a:buSzPts val="2100"/>
              <a:buNone/>
              <a:defRPr sz="2100">
                <a:solidFill>
                  <a:schemeClr val="accent5"/>
                </a:solidFill>
              </a:defRPr>
            </a:lvl4pPr>
            <a:lvl5pPr lvl="4" algn="ctr" rtl="0">
              <a:lnSpc>
                <a:spcPct val="100000"/>
              </a:lnSpc>
              <a:spcBef>
                <a:spcPts val="0"/>
              </a:spcBef>
              <a:spcAft>
                <a:spcPts val="0"/>
              </a:spcAft>
              <a:buClr>
                <a:schemeClr val="accent5"/>
              </a:buClr>
              <a:buSzPts val="2100"/>
              <a:buNone/>
              <a:defRPr sz="2100">
                <a:solidFill>
                  <a:schemeClr val="accent5"/>
                </a:solidFill>
              </a:defRPr>
            </a:lvl5pPr>
            <a:lvl6pPr lvl="5" algn="ctr" rtl="0">
              <a:lnSpc>
                <a:spcPct val="100000"/>
              </a:lnSpc>
              <a:spcBef>
                <a:spcPts val="0"/>
              </a:spcBef>
              <a:spcAft>
                <a:spcPts val="0"/>
              </a:spcAft>
              <a:buClr>
                <a:schemeClr val="accent5"/>
              </a:buClr>
              <a:buSzPts val="2100"/>
              <a:buNone/>
              <a:defRPr sz="2100">
                <a:solidFill>
                  <a:schemeClr val="accent5"/>
                </a:solidFill>
              </a:defRPr>
            </a:lvl6pPr>
            <a:lvl7pPr lvl="6" algn="ctr" rtl="0">
              <a:lnSpc>
                <a:spcPct val="100000"/>
              </a:lnSpc>
              <a:spcBef>
                <a:spcPts val="0"/>
              </a:spcBef>
              <a:spcAft>
                <a:spcPts val="0"/>
              </a:spcAft>
              <a:buClr>
                <a:schemeClr val="accent5"/>
              </a:buClr>
              <a:buSzPts val="2100"/>
              <a:buNone/>
              <a:defRPr sz="2100">
                <a:solidFill>
                  <a:schemeClr val="accent5"/>
                </a:solidFill>
              </a:defRPr>
            </a:lvl7pPr>
            <a:lvl8pPr lvl="7" algn="ctr" rtl="0">
              <a:lnSpc>
                <a:spcPct val="100000"/>
              </a:lnSpc>
              <a:spcBef>
                <a:spcPts val="0"/>
              </a:spcBef>
              <a:spcAft>
                <a:spcPts val="0"/>
              </a:spcAft>
              <a:buClr>
                <a:schemeClr val="accent5"/>
              </a:buClr>
              <a:buSzPts val="2100"/>
              <a:buNone/>
              <a:defRPr sz="2100">
                <a:solidFill>
                  <a:schemeClr val="accent5"/>
                </a:solidFill>
              </a:defRPr>
            </a:lvl8pPr>
            <a:lvl9pPr lvl="8" algn="ctr" rtl="0">
              <a:lnSpc>
                <a:spcPct val="100000"/>
              </a:lnSpc>
              <a:spcBef>
                <a:spcPts val="0"/>
              </a:spcBef>
              <a:spcAft>
                <a:spcPts val="0"/>
              </a:spcAft>
              <a:buClr>
                <a:schemeClr val="accent5"/>
              </a:buClr>
              <a:buSzPts val="2100"/>
              <a:buNone/>
              <a:defRPr sz="2100">
                <a:solidFill>
                  <a:schemeClr val="accent5"/>
                </a:solidFill>
              </a:defRPr>
            </a:lvl9pPr>
          </a:lstStyle>
          <a:p/>
        </p:txBody>
      </p:sp>
      <p:sp>
        <p:nvSpPr>
          <p:cNvPr id="52" name="Google Shape;52;p10"/>
          <p:cNvSpPr txBox="1">
            <a:spLocks noGrp="1"/>
          </p:cNvSpPr>
          <p:nvPr>
            <p:ph type="body" idx="4"/>
          </p:nvPr>
        </p:nvSpPr>
        <p:spPr>
          <a:xfrm>
            <a:off x="4813725" y="3822525"/>
            <a:ext cx="3999900" cy="208200"/>
          </a:xfrm>
          <a:prstGeom prst="rect">
            <a:avLst/>
          </a:prstGeom>
        </p:spPr>
        <p:txBody>
          <a:bodyPr spcFirstLastPara="1" wrap="square" lIns="91425" tIns="91425" rIns="91425" bIns="91425" anchor="t" anchorCtr="0">
            <a:normAutofit/>
          </a:bodyPr>
          <a:lstStyle>
            <a:lvl1pPr marL="457200" lvl="0" indent="-273050" algn="r" rtl="0">
              <a:spcBef>
                <a:spcPts val="0"/>
              </a:spcBef>
              <a:spcAft>
                <a:spcPts val="0"/>
              </a:spcAft>
              <a:buSzPts val="700"/>
              <a:buChar char="●"/>
              <a:defRPr sz="700"/>
            </a:lvl1pPr>
            <a:lvl2pPr marL="914400" lvl="1" indent="-260350" algn="r" rtl="0">
              <a:spcBef>
                <a:spcPts val="0"/>
              </a:spcBef>
              <a:spcAft>
                <a:spcPts val="0"/>
              </a:spcAft>
              <a:buSzPts val="500"/>
              <a:buChar char="○"/>
              <a:defRPr sz="500"/>
            </a:lvl2pPr>
            <a:lvl3pPr marL="1371600" lvl="2" indent="-260350" algn="r" rtl="0">
              <a:spcBef>
                <a:spcPts val="0"/>
              </a:spcBef>
              <a:spcAft>
                <a:spcPts val="0"/>
              </a:spcAft>
              <a:buSzPts val="500"/>
              <a:buChar char="■"/>
              <a:defRPr sz="500"/>
            </a:lvl3pPr>
            <a:lvl4pPr marL="1828800" lvl="3" indent="-260350" algn="r" rtl="0">
              <a:spcBef>
                <a:spcPts val="0"/>
              </a:spcBef>
              <a:spcAft>
                <a:spcPts val="0"/>
              </a:spcAft>
              <a:buSzPts val="500"/>
              <a:buChar char="●"/>
              <a:defRPr sz="500"/>
            </a:lvl4pPr>
            <a:lvl5pPr marL="2286000" lvl="4" indent="-260350" algn="r" rtl="0">
              <a:spcBef>
                <a:spcPts val="0"/>
              </a:spcBef>
              <a:spcAft>
                <a:spcPts val="0"/>
              </a:spcAft>
              <a:buSzPts val="500"/>
              <a:buChar char="○"/>
              <a:defRPr sz="500"/>
            </a:lvl5pPr>
            <a:lvl6pPr marL="2743200" lvl="5" indent="-260350" algn="r" rtl="0">
              <a:spcBef>
                <a:spcPts val="0"/>
              </a:spcBef>
              <a:spcAft>
                <a:spcPts val="0"/>
              </a:spcAft>
              <a:buSzPts val="500"/>
              <a:buChar char="■"/>
              <a:defRPr sz="500"/>
            </a:lvl6pPr>
            <a:lvl7pPr marL="3200400" lvl="6" indent="-260350" algn="r" rtl="0">
              <a:spcBef>
                <a:spcPts val="0"/>
              </a:spcBef>
              <a:spcAft>
                <a:spcPts val="0"/>
              </a:spcAft>
              <a:buSzPts val="500"/>
              <a:buChar char="●"/>
              <a:defRPr sz="500"/>
            </a:lvl7pPr>
            <a:lvl8pPr marL="3657600" lvl="7" indent="-260350" algn="r" rtl="0">
              <a:spcBef>
                <a:spcPts val="0"/>
              </a:spcBef>
              <a:spcAft>
                <a:spcPts val="0"/>
              </a:spcAft>
              <a:buSzPts val="500"/>
              <a:buChar char="○"/>
              <a:defRPr sz="500"/>
            </a:lvl8pPr>
            <a:lvl9pPr marL="4114800" lvl="8" indent="-260350" algn="r" rtl="0">
              <a:spcBef>
                <a:spcPts val="0"/>
              </a:spcBef>
              <a:spcAft>
                <a:spcPts val="0"/>
              </a:spcAft>
              <a:buSzPts val="500"/>
              <a:buChar char="■"/>
              <a:defRPr sz="500"/>
            </a:lvl9pPr>
          </a:lstStyle>
          <a:p/>
        </p:txBody>
      </p:sp>
      <p:sp>
        <p:nvSpPr>
          <p:cNvPr id="53" name="Google Shape;53;p10"/>
          <p:cNvSpPr txBox="1">
            <a:spLocks noGrp="1"/>
          </p:cNvSpPr>
          <p:nvPr>
            <p:ph type="sldNum" idx="5"/>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accent4"/>
                </a:solidFill>
              </a:defRPr>
            </a:lvl1pPr>
            <a:lvl2pPr lvl="1" rtl="0">
              <a:buNone/>
              <a:defRPr>
                <a:solidFill>
                  <a:schemeClr val="accent4"/>
                </a:solidFill>
              </a:defRPr>
            </a:lvl2pPr>
            <a:lvl3pPr lvl="2" rtl="0">
              <a:buNone/>
              <a:defRPr>
                <a:solidFill>
                  <a:schemeClr val="accent4"/>
                </a:solidFill>
              </a:defRPr>
            </a:lvl3pPr>
            <a:lvl4pPr lvl="3" rtl="0">
              <a:buNone/>
              <a:defRPr>
                <a:solidFill>
                  <a:schemeClr val="accent4"/>
                </a:solidFill>
              </a:defRPr>
            </a:lvl4pPr>
            <a:lvl5pPr lvl="4" rtl="0">
              <a:buNone/>
              <a:defRPr>
                <a:solidFill>
                  <a:schemeClr val="accent4"/>
                </a:solidFill>
              </a:defRPr>
            </a:lvl5pPr>
            <a:lvl6pPr lvl="5" rtl="0">
              <a:buNone/>
              <a:defRPr>
                <a:solidFill>
                  <a:schemeClr val="accent4"/>
                </a:solidFill>
              </a:defRPr>
            </a:lvl6pPr>
            <a:lvl7pPr lvl="6" rtl="0">
              <a:buNone/>
              <a:defRPr>
                <a:solidFill>
                  <a:schemeClr val="accent4"/>
                </a:solidFill>
              </a:defRPr>
            </a:lvl7pPr>
            <a:lvl8pPr lvl="7" rtl="0">
              <a:buNone/>
              <a:defRPr>
                <a:solidFill>
                  <a:schemeClr val="accent4"/>
                </a:solidFill>
              </a:defRPr>
            </a:lvl8pPr>
            <a:lvl9pPr lvl="8" rtl="0">
              <a:buNone/>
              <a:defRPr>
                <a:solidFill>
                  <a:schemeClr val="accent4"/>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Proxima Nova" panose="02000506030000020004"/>
              <a:buNone/>
              <a:defRPr sz="2800">
                <a:solidFill>
                  <a:schemeClr val="dk1"/>
                </a:solidFill>
                <a:latin typeface="Proxima Nova" panose="02000506030000020004"/>
                <a:ea typeface="Proxima Nova" panose="02000506030000020004"/>
                <a:cs typeface="Proxima Nova" panose="02000506030000020004"/>
                <a:sym typeface="Proxima Nova" panose="02000506030000020004"/>
              </a:defRPr>
            </a:lvl1pPr>
            <a:lvl2pPr lvl="1">
              <a:spcBef>
                <a:spcPts val="0"/>
              </a:spcBef>
              <a:spcAft>
                <a:spcPts val="0"/>
              </a:spcAft>
              <a:buClr>
                <a:schemeClr val="dk1"/>
              </a:buClr>
              <a:buSzPts val="2800"/>
              <a:buFont typeface="Proxima Nova" panose="02000506030000020004"/>
              <a:buNone/>
              <a:defRPr sz="2800">
                <a:solidFill>
                  <a:schemeClr val="dk1"/>
                </a:solidFill>
                <a:latin typeface="Proxima Nova" panose="02000506030000020004"/>
                <a:ea typeface="Proxima Nova" panose="02000506030000020004"/>
                <a:cs typeface="Proxima Nova" panose="02000506030000020004"/>
                <a:sym typeface="Proxima Nova" panose="02000506030000020004"/>
              </a:defRPr>
            </a:lvl2pPr>
            <a:lvl3pPr lvl="2">
              <a:spcBef>
                <a:spcPts val="0"/>
              </a:spcBef>
              <a:spcAft>
                <a:spcPts val="0"/>
              </a:spcAft>
              <a:buClr>
                <a:schemeClr val="dk1"/>
              </a:buClr>
              <a:buSzPts val="2800"/>
              <a:buFont typeface="Proxima Nova" panose="02000506030000020004"/>
              <a:buNone/>
              <a:defRPr sz="2800">
                <a:solidFill>
                  <a:schemeClr val="dk1"/>
                </a:solidFill>
                <a:latin typeface="Proxima Nova" panose="02000506030000020004"/>
                <a:ea typeface="Proxima Nova" panose="02000506030000020004"/>
                <a:cs typeface="Proxima Nova" panose="02000506030000020004"/>
                <a:sym typeface="Proxima Nova" panose="02000506030000020004"/>
              </a:defRPr>
            </a:lvl3pPr>
            <a:lvl4pPr lvl="3">
              <a:spcBef>
                <a:spcPts val="0"/>
              </a:spcBef>
              <a:spcAft>
                <a:spcPts val="0"/>
              </a:spcAft>
              <a:buClr>
                <a:schemeClr val="dk1"/>
              </a:buClr>
              <a:buSzPts val="2800"/>
              <a:buFont typeface="Proxima Nova" panose="02000506030000020004"/>
              <a:buNone/>
              <a:defRPr sz="2800">
                <a:solidFill>
                  <a:schemeClr val="dk1"/>
                </a:solidFill>
                <a:latin typeface="Proxima Nova" panose="02000506030000020004"/>
                <a:ea typeface="Proxima Nova" panose="02000506030000020004"/>
                <a:cs typeface="Proxima Nova" panose="02000506030000020004"/>
                <a:sym typeface="Proxima Nova" panose="02000506030000020004"/>
              </a:defRPr>
            </a:lvl4pPr>
            <a:lvl5pPr lvl="4">
              <a:spcBef>
                <a:spcPts val="0"/>
              </a:spcBef>
              <a:spcAft>
                <a:spcPts val="0"/>
              </a:spcAft>
              <a:buClr>
                <a:schemeClr val="dk1"/>
              </a:buClr>
              <a:buSzPts val="2800"/>
              <a:buFont typeface="Proxima Nova" panose="02000506030000020004"/>
              <a:buNone/>
              <a:defRPr sz="2800">
                <a:solidFill>
                  <a:schemeClr val="dk1"/>
                </a:solidFill>
                <a:latin typeface="Proxima Nova" panose="02000506030000020004"/>
                <a:ea typeface="Proxima Nova" panose="02000506030000020004"/>
                <a:cs typeface="Proxima Nova" panose="02000506030000020004"/>
                <a:sym typeface="Proxima Nova" panose="02000506030000020004"/>
              </a:defRPr>
            </a:lvl5pPr>
            <a:lvl6pPr lvl="5">
              <a:spcBef>
                <a:spcPts val="0"/>
              </a:spcBef>
              <a:spcAft>
                <a:spcPts val="0"/>
              </a:spcAft>
              <a:buClr>
                <a:schemeClr val="dk1"/>
              </a:buClr>
              <a:buSzPts val="2800"/>
              <a:buFont typeface="Proxima Nova" panose="02000506030000020004"/>
              <a:buNone/>
              <a:defRPr sz="2800">
                <a:solidFill>
                  <a:schemeClr val="dk1"/>
                </a:solidFill>
                <a:latin typeface="Proxima Nova" panose="02000506030000020004"/>
                <a:ea typeface="Proxima Nova" panose="02000506030000020004"/>
                <a:cs typeface="Proxima Nova" panose="02000506030000020004"/>
                <a:sym typeface="Proxima Nova" panose="02000506030000020004"/>
              </a:defRPr>
            </a:lvl6pPr>
            <a:lvl7pPr lvl="6">
              <a:spcBef>
                <a:spcPts val="0"/>
              </a:spcBef>
              <a:spcAft>
                <a:spcPts val="0"/>
              </a:spcAft>
              <a:buClr>
                <a:schemeClr val="dk1"/>
              </a:buClr>
              <a:buSzPts val="2800"/>
              <a:buFont typeface="Proxima Nova" panose="02000506030000020004"/>
              <a:buNone/>
              <a:defRPr sz="2800">
                <a:solidFill>
                  <a:schemeClr val="dk1"/>
                </a:solidFill>
                <a:latin typeface="Proxima Nova" panose="02000506030000020004"/>
                <a:ea typeface="Proxima Nova" panose="02000506030000020004"/>
                <a:cs typeface="Proxima Nova" panose="02000506030000020004"/>
                <a:sym typeface="Proxima Nova" panose="02000506030000020004"/>
              </a:defRPr>
            </a:lvl7pPr>
            <a:lvl8pPr lvl="7">
              <a:spcBef>
                <a:spcPts val="0"/>
              </a:spcBef>
              <a:spcAft>
                <a:spcPts val="0"/>
              </a:spcAft>
              <a:buClr>
                <a:schemeClr val="dk1"/>
              </a:buClr>
              <a:buSzPts val="2800"/>
              <a:buFont typeface="Proxima Nova" panose="02000506030000020004"/>
              <a:buNone/>
              <a:defRPr sz="2800">
                <a:solidFill>
                  <a:schemeClr val="dk1"/>
                </a:solidFill>
                <a:latin typeface="Proxima Nova" panose="02000506030000020004"/>
                <a:ea typeface="Proxima Nova" panose="02000506030000020004"/>
                <a:cs typeface="Proxima Nova" panose="02000506030000020004"/>
                <a:sym typeface="Proxima Nova" panose="02000506030000020004"/>
              </a:defRPr>
            </a:lvl8pPr>
            <a:lvl9pPr lvl="8">
              <a:spcBef>
                <a:spcPts val="0"/>
              </a:spcBef>
              <a:spcAft>
                <a:spcPts val="0"/>
              </a:spcAft>
              <a:buClr>
                <a:schemeClr val="dk1"/>
              </a:buClr>
              <a:buSzPts val="2800"/>
              <a:buFont typeface="Proxima Nova" panose="02000506030000020004"/>
              <a:buNone/>
              <a:defRPr sz="2800">
                <a:solidFill>
                  <a:schemeClr val="dk1"/>
                </a:solidFill>
                <a:latin typeface="Proxima Nova" panose="02000506030000020004"/>
                <a:ea typeface="Proxima Nova" panose="02000506030000020004"/>
                <a:cs typeface="Proxima Nova" panose="02000506030000020004"/>
                <a:sym typeface="Proxima Nova" panose="02000506030000020004"/>
              </a:defRPr>
            </a:lvl9pPr>
          </a:lstStyle>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Proxima Nova" panose="02000506030000020004"/>
              <a:buChar char="●"/>
              <a:defRPr sz="1800">
                <a:solidFill>
                  <a:schemeClr val="accent3"/>
                </a:solidFill>
                <a:latin typeface="Proxima Nova" panose="02000506030000020004"/>
                <a:ea typeface="Proxima Nova" panose="02000506030000020004"/>
                <a:cs typeface="Proxima Nova" panose="02000506030000020004"/>
                <a:sym typeface="Proxima Nova" panose="02000506030000020004"/>
              </a:defRPr>
            </a:lvl1pPr>
            <a:lvl2pPr marL="914400" lvl="1" indent="-317500">
              <a:lnSpc>
                <a:spcPct val="115000"/>
              </a:lnSpc>
              <a:spcBef>
                <a:spcPts val="0"/>
              </a:spcBef>
              <a:spcAft>
                <a:spcPts val="0"/>
              </a:spcAft>
              <a:buClr>
                <a:schemeClr val="accent3"/>
              </a:buClr>
              <a:buSzPts val="1400"/>
              <a:buFont typeface="Proxima Nova" panose="02000506030000020004"/>
              <a:buChar char="○"/>
              <a:defRPr>
                <a:solidFill>
                  <a:schemeClr val="accent3"/>
                </a:solidFill>
                <a:latin typeface="Proxima Nova" panose="02000506030000020004"/>
                <a:ea typeface="Proxima Nova" panose="02000506030000020004"/>
                <a:cs typeface="Proxima Nova" panose="02000506030000020004"/>
                <a:sym typeface="Proxima Nova" panose="02000506030000020004"/>
              </a:defRPr>
            </a:lvl2pPr>
            <a:lvl3pPr marL="1371600" lvl="2" indent="-317500">
              <a:lnSpc>
                <a:spcPct val="115000"/>
              </a:lnSpc>
              <a:spcBef>
                <a:spcPts val="0"/>
              </a:spcBef>
              <a:spcAft>
                <a:spcPts val="0"/>
              </a:spcAft>
              <a:buClr>
                <a:schemeClr val="accent3"/>
              </a:buClr>
              <a:buSzPts val="1400"/>
              <a:buFont typeface="Proxima Nova" panose="02000506030000020004"/>
              <a:buChar char="■"/>
              <a:defRPr>
                <a:solidFill>
                  <a:schemeClr val="accent3"/>
                </a:solidFill>
                <a:latin typeface="Proxima Nova" panose="02000506030000020004"/>
                <a:ea typeface="Proxima Nova" panose="02000506030000020004"/>
                <a:cs typeface="Proxima Nova" panose="02000506030000020004"/>
                <a:sym typeface="Proxima Nova" panose="02000506030000020004"/>
              </a:defRPr>
            </a:lvl3pPr>
            <a:lvl4pPr marL="1828800" lvl="3" indent="-317500">
              <a:lnSpc>
                <a:spcPct val="115000"/>
              </a:lnSpc>
              <a:spcBef>
                <a:spcPts val="0"/>
              </a:spcBef>
              <a:spcAft>
                <a:spcPts val="0"/>
              </a:spcAft>
              <a:buClr>
                <a:schemeClr val="accent3"/>
              </a:buClr>
              <a:buSzPts val="1400"/>
              <a:buFont typeface="Proxima Nova" panose="02000506030000020004"/>
              <a:buChar char="●"/>
              <a:defRPr>
                <a:solidFill>
                  <a:schemeClr val="accent3"/>
                </a:solidFill>
                <a:latin typeface="Proxima Nova" panose="02000506030000020004"/>
                <a:ea typeface="Proxima Nova" panose="02000506030000020004"/>
                <a:cs typeface="Proxima Nova" panose="02000506030000020004"/>
                <a:sym typeface="Proxima Nova" panose="02000506030000020004"/>
              </a:defRPr>
            </a:lvl4pPr>
            <a:lvl5pPr marL="2286000" lvl="4" indent="-317500">
              <a:lnSpc>
                <a:spcPct val="115000"/>
              </a:lnSpc>
              <a:spcBef>
                <a:spcPts val="0"/>
              </a:spcBef>
              <a:spcAft>
                <a:spcPts val="0"/>
              </a:spcAft>
              <a:buClr>
                <a:schemeClr val="accent3"/>
              </a:buClr>
              <a:buSzPts val="1400"/>
              <a:buFont typeface="Proxima Nova" panose="02000506030000020004"/>
              <a:buChar char="○"/>
              <a:defRPr>
                <a:solidFill>
                  <a:schemeClr val="accent3"/>
                </a:solidFill>
                <a:latin typeface="Proxima Nova" panose="02000506030000020004"/>
                <a:ea typeface="Proxima Nova" panose="02000506030000020004"/>
                <a:cs typeface="Proxima Nova" panose="02000506030000020004"/>
                <a:sym typeface="Proxima Nova" panose="02000506030000020004"/>
              </a:defRPr>
            </a:lvl5pPr>
            <a:lvl6pPr marL="2743200" lvl="5" indent="-317500">
              <a:lnSpc>
                <a:spcPct val="115000"/>
              </a:lnSpc>
              <a:spcBef>
                <a:spcPts val="0"/>
              </a:spcBef>
              <a:spcAft>
                <a:spcPts val="0"/>
              </a:spcAft>
              <a:buClr>
                <a:schemeClr val="accent3"/>
              </a:buClr>
              <a:buSzPts val="1400"/>
              <a:buFont typeface="Proxima Nova" panose="02000506030000020004"/>
              <a:buChar char="■"/>
              <a:defRPr>
                <a:solidFill>
                  <a:schemeClr val="accent3"/>
                </a:solidFill>
                <a:latin typeface="Proxima Nova" panose="02000506030000020004"/>
                <a:ea typeface="Proxima Nova" panose="02000506030000020004"/>
                <a:cs typeface="Proxima Nova" panose="02000506030000020004"/>
                <a:sym typeface="Proxima Nova" panose="02000506030000020004"/>
              </a:defRPr>
            </a:lvl6pPr>
            <a:lvl7pPr marL="3200400" lvl="6" indent="-317500">
              <a:lnSpc>
                <a:spcPct val="115000"/>
              </a:lnSpc>
              <a:spcBef>
                <a:spcPts val="0"/>
              </a:spcBef>
              <a:spcAft>
                <a:spcPts val="0"/>
              </a:spcAft>
              <a:buClr>
                <a:schemeClr val="accent3"/>
              </a:buClr>
              <a:buSzPts val="1400"/>
              <a:buFont typeface="Proxima Nova" panose="02000506030000020004"/>
              <a:buChar char="●"/>
              <a:defRPr>
                <a:solidFill>
                  <a:schemeClr val="accent3"/>
                </a:solidFill>
                <a:latin typeface="Proxima Nova" panose="02000506030000020004"/>
                <a:ea typeface="Proxima Nova" panose="02000506030000020004"/>
                <a:cs typeface="Proxima Nova" panose="02000506030000020004"/>
                <a:sym typeface="Proxima Nova" panose="02000506030000020004"/>
              </a:defRPr>
            </a:lvl7pPr>
            <a:lvl8pPr marL="3657600" lvl="7" indent="-317500">
              <a:lnSpc>
                <a:spcPct val="115000"/>
              </a:lnSpc>
              <a:spcBef>
                <a:spcPts val="0"/>
              </a:spcBef>
              <a:spcAft>
                <a:spcPts val="0"/>
              </a:spcAft>
              <a:buClr>
                <a:schemeClr val="accent3"/>
              </a:buClr>
              <a:buSzPts val="1400"/>
              <a:buFont typeface="Proxima Nova" panose="02000506030000020004"/>
              <a:buChar char="○"/>
              <a:defRPr>
                <a:solidFill>
                  <a:schemeClr val="accent3"/>
                </a:solidFill>
                <a:latin typeface="Proxima Nova" panose="02000506030000020004"/>
                <a:ea typeface="Proxima Nova" panose="02000506030000020004"/>
                <a:cs typeface="Proxima Nova" panose="02000506030000020004"/>
                <a:sym typeface="Proxima Nova" panose="02000506030000020004"/>
              </a:defRPr>
            </a:lvl8pPr>
            <a:lvl9pPr marL="4114800" lvl="8" indent="-317500">
              <a:lnSpc>
                <a:spcPct val="115000"/>
              </a:lnSpc>
              <a:spcBef>
                <a:spcPts val="0"/>
              </a:spcBef>
              <a:spcAft>
                <a:spcPts val="0"/>
              </a:spcAft>
              <a:buClr>
                <a:schemeClr val="accent3"/>
              </a:buClr>
              <a:buSzPts val="1400"/>
              <a:buFont typeface="Proxima Nova" panose="02000506030000020004"/>
              <a:buChar char="■"/>
              <a:defRPr>
                <a:solidFill>
                  <a:schemeClr val="accent3"/>
                </a:solidFill>
                <a:latin typeface="Proxima Nova" panose="02000506030000020004"/>
                <a:ea typeface="Proxima Nova" panose="02000506030000020004"/>
                <a:cs typeface="Proxima Nova" panose="02000506030000020004"/>
                <a:sym typeface="Proxima Nova" panose="02000506030000020004"/>
              </a:defRPr>
            </a:lvl9pPr>
          </a:lstStyle>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Proxima Nova" panose="02000506030000020004"/>
                <a:ea typeface="Proxima Nova" panose="02000506030000020004"/>
                <a:cs typeface="Proxima Nova" panose="02000506030000020004"/>
                <a:sym typeface="Proxima Nova" panose="02000506030000020004"/>
              </a:defRPr>
            </a:lvl1pPr>
            <a:lvl2pPr lvl="1" algn="r">
              <a:buNone/>
              <a:defRPr sz="1000">
                <a:solidFill>
                  <a:schemeClr val="dk1"/>
                </a:solidFill>
                <a:latin typeface="Proxima Nova" panose="02000506030000020004"/>
                <a:ea typeface="Proxima Nova" panose="02000506030000020004"/>
                <a:cs typeface="Proxima Nova" panose="02000506030000020004"/>
                <a:sym typeface="Proxima Nova" panose="02000506030000020004"/>
              </a:defRPr>
            </a:lvl2pPr>
            <a:lvl3pPr lvl="2" algn="r">
              <a:buNone/>
              <a:defRPr sz="1000">
                <a:solidFill>
                  <a:schemeClr val="dk1"/>
                </a:solidFill>
                <a:latin typeface="Proxima Nova" panose="02000506030000020004"/>
                <a:ea typeface="Proxima Nova" panose="02000506030000020004"/>
                <a:cs typeface="Proxima Nova" panose="02000506030000020004"/>
                <a:sym typeface="Proxima Nova" panose="02000506030000020004"/>
              </a:defRPr>
            </a:lvl3pPr>
            <a:lvl4pPr lvl="3" algn="r">
              <a:buNone/>
              <a:defRPr sz="1000">
                <a:solidFill>
                  <a:schemeClr val="dk1"/>
                </a:solidFill>
                <a:latin typeface="Proxima Nova" panose="02000506030000020004"/>
                <a:ea typeface="Proxima Nova" panose="02000506030000020004"/>
                <a:cs typeface="Proxima Nova" panose="02000506030000020004"/>
                <a:sym typeface="Proxima Nova" panose="02000506030000020004"/>
              </a:defRPr>
            </a:lvl4pPr>
            <a:lvl5pPr lvl="4" algn="r">
              <a:buNone/>
              <a:defRPr sz="1000">
                <a:solidFill>
                  <a:schemeClr val="dk1"/>
                </a:solidFill>
                <a:latin typeface="Proxima Nova" panose="02000506030000020004"/>
                <a:ea typeface="Proxima Nova" panose="02000506030000020004"/>
                <a:cs typeface="Proxima Nova" panose="02000506030000020004"/>
                <a:sym typeface="Proxima Nova" panose="02000506030000020004"/>
              </a:defRPr>
            </a:lvl5pPr>
            <a:lvl6pPr lvl="5" algn="r">
              <a:buNone/>
              <a:defRPr sz="1000">
                <a:solidFill>
                  <a:schemeClr val="dk1"/>
                </a:solidFill>
                <a:latin typeface="Proxima Nova" panose="02000506030000020004"/>
                <a:ea typeface="Proxima Nova" panose="02000506030000020004"/>
                <a:cs typeface="Proxima Nova" panose="02000506030000020004"/>
                <a:sym typeface="Proxima Nova" panose="02000506030000020004"/>
              </a:defRPr>
            </a:lvl6pPr>
            <a:lvl7pPr lvl="6" algn="r">
              <a:buNone/>
              <a:defRPr sz="1000">
                <a:solidFill>
                  <a:schemeClr val="dk1"/>
                </a:solidFill>
                <a:latin typeface="Proxima Nova" panose="02000506030000020004"/>
                <a:ea typeface="Proxima Nova" panose="02000506030000020004"/>
                <a:cs typeface="Proxima Nova" panose="02000506030000020004"/>
                <a:sym typeface="Proxima Nova" panose="02000506030000020004"/>
              </a:defRPr>
            </a:lvl7pPr>
            <a:lvl8pPr lvl="7" algn="r">
              <a:buNone/>
              <a:defRPr sz="1000">
                <a:solidFill>
                  <a:schemeClr val="dk1"/>
                </a:solidFill>
                <a:latin typeface="Proxima Nova" panose="02000506030000020004"/>
                <a:ea typeface="Proxima Nova" panose="02000506030000020004"/>
                <a:cs typeface="Proxima Nova" panose="02000506030000020004"/>
                <a:sym typeface="Proxima Nova" panose="02000506030000020004"/>
              </a:defRPr>
            </a:lvl8pPr>
            <a:lvl9pPr lvl="8" algn="r">
              <a:buNone/>
              <a:defRPr sz="1000">
                <a:solidFill>
                  <a:schemeClr val="dk1"/>
                </a:solidFill>
                <a:latin typeface="Proxima Nova" panose="02000506030000020004"/>
                <a:ea typeface="Proxima Nova" panose="02000506030000020004"/>
                <a:cs typeface="Proxima Nova" panose="02000506030000020004"/>
                <a:sym typeface="Proxima Nova" panose="02000506030000020004"/>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4.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4.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lstStyle/>
          <a:p>
            <a:r>
              <a:t>Scientific Calculator Project</a:t>
            </a:r>
          </a:p>
        </p:txBody>
      </p:sp>
      <p:sp>
        <p:nvSpPr>
          <p:cNvPr id="4" name="Subtitle 3"/>
          <p:cNvSpPr>
            <a:spLocks noGrp="1"/>
          </p:cNvSpPr>
          <p:nvPr>
            <p:ph type="subTitle" idx="13"/>
          </p:nvPr>
        </p:nvSpPr>
        <p:spPr>
          <a:xfrm>
            <a:off x="228600" y="713105"/>
            <a:ext cx="8603615" cy="796290"/>
          </a:xfrm>
        </p:spPr>
        <p:txBody>
          <a:bodyPr>
            <a:normAutofit/>
          </a:bodyPr>
          <a:lstStyle/>
          <a:p>
            <a:r>
              <a:rPr lang="en-IN" sz="2000" b="1"/>
              <a:t>Dolly Mishra</a:t>
            </a:r>
            <a:r>
              <a:rPr sz="2000" b="1"/>
              <a:t> - Software Developer</a:t>
            </a:r>
            <a:br>
              <a:rPr sz="2000" b="1"/>
            </a:br>
            <a:r>
              <a:rPr lang="en-IN" sz="2000" b="1"/>
              <a:t>Organization Name - Nexthikes IT Solutions</a:t>
            </a:r>
            <a:endParaRPr lang="en-IN" sz="2000" b="1"/>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300" b="0" i="0">
                <a:solidFill>
                  <a:srgbClr val="616161"/>
                </a:solidFill>
                <a:latin typeface="Proxima Nova" panose="02000506030000020004"/>
              </a:defRPr>
            </a:pPr>
          </a:p>
        </p:txBody>
      </p:sp>
      <p:sp>
        <p:nvSpPr>
          <p:cNvPr id="7" name="Rectangle 6"/>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Rectangle 7"/>
          <p:cNvSpPr/>
          <p:nvPr/>
        </p:nvSpPr>
        <p:spPr>
          <a:xfrm>
            <a:off x="228600" y="1508670"/>
            <a:ext cx="8686800"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Rectangle 8"/>
          <p:cNvSpPr/>
          <p:nvPr/>
        </p:nvSpPr>
        <p:spPr>
          <a:xfrm>
            <a:off x="228600" y="1508670"/>
            <a:ext cx="2692300"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142235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p:cNvSpPr txBox="1"/>
          <p:nvPr/>
        </p:nvSpPr>
        <p:spPr>
          <a:xfrm>
            <a:off x="1422350" y="1508670"/>
            <a:ext cx="304800" cy="304800"/>
          </a:xfrm>
          <a:prstGeom prst="rect">
            <a:avLst/>
          </a:prstGeom>
          <a:noFill/>
          <a:ln>
            <a:noFill/>
          </a:ln>
        </p:spPr>
        <p:txBody>
          <a:bodyPr wrap="square" lIns="0" tIns="0" rIns="0" bIns="0" anchor="t">
            <a:spAutoFit/>
          </a:bodyPr>
          <a:lstStyle/>
          <a:p>
            <a:pPr algn="ctr"/>
          </a:p>
        </p:txBody>
      </p:sp>
      <p:pic>
        <p:nvPicPr>
          <p:cNvPr id="12" name="Picture 11" descr="image.png"/>
          <p:cNvPicPr>
            <a:picLocks noChangeAspect="1"/>
          </p:cNvPicPr>
          <p:nvPr/>
        </p:nvPicPr>
        <p:blipFill>
          <a:blip r:embed="rId1"/>
          <a:stretch>
            <a:fillRect/>
          </a:stretch>
        </p:blipFill>
        <p:spPr>
          <a:xfrm>
            <a:off x="1422350" y="1508670"/>
            <a:ext cx="304800" cy="304800"/>
          </a:xfrm>
          <a:prstGeom prst="rect">
            <a:avLst/>
          </a:prstGeom>
        </p:spPr>
      </p:pic>
      <p:sp>
        <p:nvSpPr>
          <p:cNvPr id="13" name="TextBox 12"/>
          <p:cNvSpPr txBox="1"/>
          <p:nvPr/>
        </p:nvSpPr>
        <p:spPr>
          <a:xfrm>
            <a:off x="228600" y="1965870"/>
            <a:ext cx="2692300" cy="205680"/>
          </a:xfrm>
          <a:prstGeom prst="rect">
            <a:avLst/>
          </a:prstGeom>
          <a:noFill/>
          <a:ln>
            <a:noFill/>
          </a:ln>
        </p:spPr>
        <p:txBody>
          <a:bodyPr wrap="square" lIns="0" tIns="0" rIns="0" bIns="0" anchor="t">
            <a:spAutoFit/>
          </a:bodyPr>
          <a:lstStyle/>
          <a:p>
            <a:pPr algn="ctr"/>
            <a:r>
              <a:rPr sz="1300" b="1" i="0">
                <a:solidFill>
                  <a:srgbClr val="616161"/>
                </a:solidFill>
                <a:latin typeface="Proxima Nova" panose="02000506030000020004"/>
              </a:rPr>
              <a:t>Role</a:t>
            </a:r>
            <a:endParaRPr sz="1300" b="1" i="0">
              <a:solidFill>
                <a:srgbClr val="616161"/>
              </a:solidFill>
              <a:latin typeface="Proxima Nova" panose="02000506030000020004"/>
            </a:endParaRPr>
          </a:p>
          <a:p>
            <a:pPr algn="ctr">
              <a:spcAft>
                <a:spcPts val="1200"/>
              </a:spcAft>
            </a:pPr>
            <a:r>
              <a:rPr sz="1300" b="0" i="0">
                <a:solidFill>
                  <a:srgbClr val="616161"/>
                </a:solidFill>
                <a:latin typeface="Proxima Nova" panose="02000506030000020004"/>
              </a:rPr>
              <a:t>Designed and implemented a scientific calculator using Python's Tkinter library.</a:t>
            </a:r>
            <a:endParaRPr sz="1300" b="0" i="0">
              <a:solidFill>
                <a:srgbClr val="616161"/>
              </a:solidFill>
              <a:latin typeface="Proxima Nova" panose="02000506030000020004"/>
            </a:endParaRPr>
          </a:p>
        </p:txBody>
      </p:sp>
      <p:sp>
        <p:nvSpPr>
          <p:cNvPr id="14" name="Rectangle 13"/>
          <p:cNvSpPr/>
          <p:nvPr/>
        </p:nvSpPr>
        <p:spPr>
          <a:xfrm>
            <a:off x="3225700" y="1508670"/>
            <a:ext cx="2692449"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5" name="Rectangle 14"/>
          <p:cNvSpPr/>
          <p:nvPr/>
        </p:nvSpPr>
        <p:spPr>
          <a:xfrm>
            <a:off x="4419451"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6" name="TextBox 15"/>
          <p:cNvSpPr txBox="1"/>
          <p:nvPr/>
        </p:nvSpPr>
        <p:spPr>
          <a:xfrm>
            <a:off x="4419451" y="1508670"/>
            <a:ext cx="304800" cy="304800"/>
          </a:xfrm>
          <a:prstGeom prst="rect">
            <a:avLst/>
          </a:prstGeom>
          <a:noFill/>
          <a:ln>
            <a:noFill/>
          </a:ln>
        </p:spPr>
        <p:txBody>
          <a:bodyPr wrap="square" lIns="0" tIns="0" rIns="0" bIns="0" anchor="t">
            <a:spAutoFit/>
          </a:bodyPr>
          <a:lstStyle/>
          <a:p>
            <a:pPr algn="ctr"/>
          </a:p>
        </p:txBody>
      </p:sp>
      <p:pic>
        <p:nvPicPr>
          <p:cNvPr id="17" name="Picture 16" descr="image.png"/>
          <p:cNvPicPr>
            <a:picLocks noChangeAspect="1"/>
          </p:cNvPicPr>
          <p:nvPr/>
        </p:nvPicPr>
        <p:blipFill>
          <a:blip r:embed="rId2"/>
          <a:stretch>
            <a:fillRect/>
          </a:stretch>
        </p:blipFill>
        <p:spPr>
          <a:xfrm>
            <a:off x="4419451" y="1508670"/>
            <a:ext cx="304800" cy="304800"/>
          </a:xfrm>
          <a:prstGeom prst="rect">
            <a:avLst/>
          </a:prstGeom>
        </p:spPr>
      </p:pic>
      <p:sp>
        <p:nvSpPr>
          <p:cNvPr id="18" name="TextBox 17"/>
          <p:cNvSpPr txBox="1"/>
          <p:nvPr/>
        </p:nvSpPr>
        <p:spPr>
          <a:xfrm>
            <a:off x="3225700" y="1965870"/>
            <a:ext cx="2692449" cy="205680"/>
          </a:xfrm>
          <a:prstGeom prst="rect">
            <a:avLst/>
          </a:prstGeom>
          <a:noFill/>
          <a:ln>
            <a:noFill/>
          </a:ln>
        </p:spPr>
        <p:txBody>
          <a:bodyPr wrap="square" lIns="0" tIns="0" rIns="0" bIns="0" anchor="t">
            <a:spAutoFit/>
          </a:bodyPr>
          <a:lstStyle/>
          <a:p>
            <a:pPr algn="ctr"/>
            <a:r>
              <a:rPr sz="1300" b="1" i="0">
                <a:solidFill>
                  <a:srgbClr val="616161"/>
                </a:solidFill>
                <a:latin typeface="Proxima Nova" panose="02000506030000020004"/>
              </a:rPr>
              <a:t>Skills</a:t>
            </a:r>
            <a:endParaRPr sz="1300" b="1" i="0">
              <a:solidFill>
                <a:srgbClr val="616161"/>
              </a:solidFill>
              <a:latin typeface="Proxima Nova" panose="02000506030000020004"/>
            </a:endParaRPr>
          </a:p>
          <a:p>
            <a:pPr algn="ctr">
              <a:spcAft>
                <a:spcPts val="1200"/>
              </a:spcAft>
            </a:pPr>
            <a:r>
              <a:rPr sz="1300" b="0" i="0">
                <a:solidFill>
                  <a:srgbClr val="616161"/>
                </a:solidFill>
                <a:latin typeface="Proxima Nova" panose="02000506030000020004"/>
              </a:rPr>
              <a:t>Demonstrated advanced GUI development, event handling, and function-based programming.</a:t>
            </a:r>
            <a:endParaRPr sz="1300" b="0" i="0">
              <a:solidFill>
                <a:srgbClr val="616161"/>
              </a:solidFill>
              <a:latin typeface="Proxima Nova" panose="02000506030000020004"/>
            </a:endParaRPr>
          </a:p>
        </p:txBody>
      </p:sp>
      <p:sp>
        <p:nvSpPr>
          <p:cNvPr id="19" name="Rectangle 18"/>
          <p:cNvSpPr/>
          <p:nvPr/>
        </p:nvSpPr>
        <p:spPr>
          <a:xfrm>
            <a:off x="6222950" y="1508670"/>
            <a:ext cx="2692300"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0" name="Rectangle 19"/>
          <p:cNvSpPr/>
          <p:nvPr/>
        </p:nvSpPr>
        <p:spPr>
          <a:xfrm>
            <a:off x="741670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1" name="TextBox 20"/>
          <p:cNvSpPr txBox="1"/>
          <p:nvPr/>
        </p:nvSpPr>
        <p:spPr>
          <a:xfrm>
            <a:off x="7416700" y="1508670"/>
            <a:ext cx="304800" cy="304800"/>
          </a:xfrm>
          <a:prstGeom prst="rect">
            <a:avLst/>
          </a:prstGeom>
          <a:noFill/>
          <a:ln>
            <a:noFill/>
          </a:ln>
        </p:spPr>
        <p:txBody>
          <a:bodyPr wrap="square" lIns="0" tIns="0" rIns="0" bIns="0" anchor="t">
            <a:spAutoFit/>
          </a:bodyPr>
          <a:lstStyle/>
          <a:p>
            <a:pPr algn="ctr"/>
          </a:p>
        </p:txBody>
      </p:sp>
      <p:pic>
        <p:nvPicPr>
          <p:cNvPr id="22" name="Picture 21" descr="image.png"/>
          <p:cNvPicPr>
            <a:picLocks noChangeAspect="1"/>
          </p:cNvPicPr>
          <p:nvPr/>
        </p:nvPicPr>
        <p:blipFill>
          <a:blip r:embed="rId3"/>
          <a:stretch>
            <a:fillRect/>
          </a:stretch>
        </p:blipFill>
        <p:spPr>
          <a:xfrm>
            <a:off x="7416700" y="1508670"/>
            <a:ext cx="304800" cy="304800"/>
          </a:xfrm>
          <a:prstGeom prst="rect">
            <a:avLst/>
          </a:prstGeom>
        </p:spPr>
      </p:pic>
      <p:sp>
        <p:nvSpPr>
          <p:cNvPr id="23" name="TextBox 22"/>
          <p:cNvSpPr txBox="1"/>
          <p:nvPr/>
        </p:nvSpPr>
        <p:spPr>
          <a:xfrm>
            <a:off x="6222950" y="1965870"/>
            <a:ext cx="2692300" cy="205680"/>
          </a:xfrm>
          <a:prstGeom prst="rect">
            <a:avLst/>
          </a:prstGeom>
          <a:noFill/>
          <a:ln>
            <a:noFill/>
          </a:ln>
        </p:spPr>
        <p:txBody>
          <a:bodyPr wrap="square" lIns="0" tIns="0" rIns="0" bIns="0" anchor="t">
            <a:spAutoFit/>
          </a:bodyPr>
          <a:lstStyle/>
          <a:p>
            <a:pPr algn="ctr"/>
            <a:r>
              <a:rPr sz="1300" b="1" i="0">
                <a:solidFill>
                  <a:srgbClr val="616161"/>
                </a:solidFill>
                <a:latin typeface="Proxima Nova" panose="02000506030000020004"/>
              </a:rPr>
              <a:t>Goal</a:t>
            </a:r>
            <a:endParaRPr sz="1300" b="1" i="0">
              <a:solidFill>
                <a:srgbClr val="616161"/>
              </a:solidFill>
              <a:latin typeface="Proxima Nova" panose="02000506030000020004"/>
            </a:endParaRPr>
          </a:p>
          <a:p>
            <a:pPr algn="ctr">
              <a:spcAft>
                <a:spcPts val="1200"/>
              </a:spcAft>
            </a:pPr>
            <a:r>
              <a:rPr sz="1300" b="0" i="0">
                <a:solidFill>
                  <a:srgbClr val="616161"/>
                </a:solidFill>
                <a:latin typeface="Proxima Nova" panose="02000506030000020004"/>
              </a:rPr>
              <a:t>Create a user-friendly and visually appealing calculator with extended functionality.</a:t>
            </a:r>
            <a:endParaRPr sz="1300" b="0" i="0">
              <a:solidFill>
                <a:srgbClr val="616161"/>
              </a:solidFill>
              <a:latin typeface="Proxima Nova" panose="020005060300000200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lstStyle/>
          <a:p>
            <a:r>
              <a:t>Calculator Overview &amp; Features</a:t>
            </a:r>
          </a:p>
        </p:txBody>
      </p:sp>
      <p:sp>
        <p:nvSpPr>
          <p:cNvPr id="4" name="Subtitle 3"/>
          <p:cNvSpPr>
            <a:spLocks noGrp="1"/>
          </p:cNvSpPr>
          <p:nvPr>
            <p:ph type="subTitle" idx="13"/>
          </p:nvPr>
        </p:nvSpPr>
        <p:spPr/>
        <p:txBody>
          <a:bodyPr>
            <a:normAutofit/>
          </a:bodyPr>
          <a:lstStyle/>
          <a:p>
            <a:r>
              <a:t>Functional, Advanced, and User Benefits</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300" b="0" i="0">
                <a:solidFill>
                  <a:srgbClr val="616161"/>
                </a:solidFill>
                <a:latin typeface="Proxima Nova" panose="02000506030000020004"/>
              </a:defRPr>
            </a:pPr>
          </a:p>
        </p:txBody>
      </p:sp>
      <p:sp>
        <p:nvSpPr>
          <p:cNvPr id="7" name="Rectangle 6"/>
          <p:cNvSpPr/>
          <p:nvPr/>
        </p:nvSpPr>
        <p:spPr>
          <a:xfrm>
            <a:off x="228600" y="1508670"/>
            <a:ext cx="8686800" cy="3115865"/>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Rectangle 7"/>
          <p:cNvSpPr/>
          <p:nvPr/>
        </p:nvSpPr>
        <p:spPr>
          <a:xfrm>
            <a:off x="228600" y="1508670"/>
            <a:ext cx="4190999" cy="3115865"/>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TextBox 8"/>
          <p:cNvSpPr txBox="1"/>
          <p:nvPr/>
        </p:nvSpPr>
        <p:spPr>
          <a:xfrm>
            <a:off x="228600" y="1508670"/>
            <a:ext cx="4190999" cy="3115865"/>
          </a:xfrm>
          <a:prstGeom prst="rect">
            <a:avLst/>
          </a:prstGeom>
          <a:noFill/>
          <a:ln>
            <a:noFill/>
          </a:ln>
        </p:spPr>
        <p:txBody>
          <a:bodyPr wrap="square" lIns="190500" tIns="0" rIns="0" bIns="190500" anchor="t">
            <a:spAutoFit/>
          </a:bodyPr>
          <a:lstStyle/>
          <a:p>
            <a:pPr marL="228600" indent="-91440" algn="l">
              <a:spcBef>
                <a:spcPts val="0"/>
              </a:spcBef>
              <a:spcAft>
                <a:spcPts val="800"/>
              </a:spcAft>
              <a:buSzPct val="100000"/>
              <a:buFont typeface="Arial" panose="020B0604020202020204"/>
              <a:buChar char="•"/>
            </a:pPr>
            <a:r>
              <a:rPr sz="1300" b="1" i="0">
                <a:solidFill>
                  <a:srgbClr val="616161"/>
                </a:solidFill>
                <a:latin typeface="Proxima Nova" panose="02000506030000020004"/>
              </a:rPr>
              <a:t>Introduction:</a:t>
            </a:r>
            <a:r>
              <a:rPr sz="1300" b="0" i="0">
                <a:solidFill>
                  <a:srgbClr val="616161"/>
                </a:solidFill>
                <a:latin typeface="Proxima Nova" panose="02000506030000020004"/>
              </a:rPr>
              <a:t> A Tkinter-based GUI calculator supporting arithmetic, scientific functions, and visual design enhancements.</a:t>
            </a:r>
            <a:endParaRPr sz="1300" b="0" i="0">
              <a:solidFill>
                <a:srgbClr val="616161"/>
              </a:solidFill>
              <a:latin typeface="Proxima Nova" panose="02000506030000020004"/>
            </a:endParaRPr>
          </a:p>
          <a:p>
            <a:pPr marL="228600" lvl="1" indent="-91440" algn="l">
              <a:spcBef>
                <a:spcPts val="1200"/>
              </a:spcBef>
              <a:spcAft>
                <a:spcPts val="0"/>
              </a:spcAft>
              <a:buSzPct val="100000"/>
              <a:buFont typeface="Arial" panose="020B0604020202020204"/>
              <a:buChar char="•"/>
            </a:pPr>
            <a:r>
              <a:rPr sz="1300" b="1" i="0">
                <a:solidFill>
                  <a:srgbClr val="616161"/>
                </a:solidFill>
                <a:latin typeface="Proxima Nova" panose="02000506030000020004"/>
              </a:rPr>
              <a:t>Core Features:</a:t>
            </a:r>
            <a:r>
              <a:rPr sz="1300" b="0" i="0">
                <a:solidFill>
                  <a:srgbClr val="616161"/>
                </a:solidFill>
                <a:latin typeface="Proxima Nova" panose="02000506030000020004"/>
              </a:rPr>
              <a:t> Includes basic arithmetic, CE, backspace, bracket handling, decimal support, and real-time evaluation.</a:t>
            </a:r>
            <a:endParaRPr sz="1300" b="0" i="0">
              <a:solidFill>
                <a:srgbClr val="616161"/>
              </a:solidFill>
              <a:latin typeface="Proxima Nova" panose="02000506030000020004"/>
            </a:endParaRPr>
          </a:p>
          <a:p>
            <a:pPr marL="228600" lvl="1" indent="-91440" algn="l">
              <a:spcBef>
                <a:spcPts val="1200"/>
              </a:spcBef>
              <a:spcAft>
                <a:spcPts val="0"/>
              </a:spcAft>
              <a:buSzPct val="100000"/>
              <a:buFont typeface="Arial" panose="020B0604020202020204"/>
              <a:buChar char="•"/>
            </a:pPr>
            <a:r>
              <a:rPr sz="1300" b="1" i="0">
                <a:solidFill>
                  <a:srgbClr val="616161"/>
                </a:solidFill>
                <a:latin typeface="Proxima Nova" panose="02000506030000020004"/>
              </a:rPr>
              <a:t>Advanced Features:</a:t>
            </a:r>
            <a:r>
              <a:rPr sz="1300" b="0" i="0">
                <a:solidFill>
                  <a:srgbClr val="616161"/>
                </a:solidFill>
                <a:latin typeface="Proxima Nova" panose="02000506030000020004"/>
              </a:rPr>
              <a:t> Integrates math functions: log, ln, sqrt, π, e, factorial, power, exponential, modulus, reciprocal.</a:t>
            </a:r>
            <a:endParaRPr sz="1300" b="0" i="0">
              <a:solidFill>
                <a:srgbClr val="616161"/>
              </a:solidFill>
              <a:latin typeface="Proxima Nova" panose="02000506030000020004"/>
            </a:endParaRPr>
          </a:p>
          <a:p>
            <a:pPr marL="228600" lvl="1" indent="-91440" algn="l">
              <a:spcBef>
                <a:spcPts val="1200"/>
              </a:spcBef>
              <a:spcAft>
                <a:spcPts val="0"/>
              </a:spcAft>
              <a:buSzPct val="100000"/>
              <a:buFont typeface="Arial" panose="020B0604020202020204"/>
              <a:buChar char="•"/>
            </a:pPr>
            <a:r>
              <a:rPr sz="1300" b="1" i="0">
                <a:solidFill>
                  <a:srgbClr val="616161"/>
                </a:solidFill>
                <a:latin typeface="Proxima Nova" panose="02000506030000020004"/>
              </a:rPr>
              <a:t>Helpful Aspects:</a:t>
            </a:r>
            <a:r>
              <a:rPr sz="1300" b="0" i="0">
                <a:solidFill>
                  <a:srgbClr val="616161"/>
                </a:solidFill>
                <a:latin typeface="Proxima Nova" panose="02000506030000020004"/>
              </a:rPr>
              <a:t> Intuitive layout, memory store/retrieve (MC-/MC+), error handling, and elegant button design for usability.</a:t>
            </a:r>
            <a:endParaRPr sz="1300" b="0" i="0">
              <a:solidFill>
                <a:srgbClr val="616161"/>
              </a:solidFill>
              <a:latin typeface="Proxima Nova" panose="02000506030000020004"/>
            </a:endParaRPr>
          </a:p>
        </p:txBody>
      </p:sp>
      <p:sp>
        <p:nvSpPr>
          <p:cNvPr id="10" name="Rectangle 9"/>
          <p:cNvSpPr/>
          <p:nvPr/>
        </p:nvSpPr>
        <p:spPr>
          <a:xfrm>
            <a:off x="4724400" y="1508670"/>
            <a:ext cx="4190999" cy="3115865"/>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p:cNvSpPr txBox="1"/>
          <p:nvPr/>
        </p:nvSpPr>
        <p:spPr>
          <a:xfrm>
            <a:off x="4724400" y="1508670"/>
            <a:ext cx="4190999" cy="2362200"/>
          </a:xfrm>
          <a:prstGeom prst="rect">
            <a:avLst/>
          </a:prstGeom>
          <a:noFill/>
          <a:ln>
            <a:noFill/>
          </a:ln>
        </p:spPr>
        <p:txBody>
          <a:bodyPr wrap="square" lIns="0" tIns="0" rIns="0" bIns="0" anchor="t">
            <a:spAutoFit/>
          </a:bodyPr>
          <a:lstStyle/>
          <a:p>
            <a:pPr algn="l"/>
          </a:p>
        </p:txBody>
      </p:sp>
      <p:pic>
        <p:nvPicPr>
          <p:cNvPr id="12" name="Picture 11" descr="image.png"/>
          <p:cNvPicPr>
            <a:picLocks noChangeAspect="1"/>
          </p:cNvPicPr>
          <p:nvPr/>
        </p:nvPicPr>
        <p:blipFill>
          <a:blip r:embed="rId1"/>
          <a:stretch>
            <a:fillRect/>
          </a:stretch>
        </p:blipFill>
        <p:spPr>
          <a:xfrm>
            <a:off x="4724400" y="1508670"/>
            <a:ext cx="4190999" cy="2362200"/>
          </a:xfrm>
          <a:prstGeom prst="rect">
            <a:avLst/>
          </a:prstGeom>
        </p:spPr>
      </p:pic>
      <p:sp>
        <p:nvSpPr>
          <p:cNvPr id="13" name="Rectangle 12"/>
          <p:cNvSpPr/>
          <p:nvPr/>
        </p:nvSpPr>
        <p:spPr>
          <a:xfrm>
            <a:off x="4724400" y="3947070"/>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4" name="TextBox 13"/>
          <p:cNvSpPr txBox="1"/>
          <p:nvPr/>
        </p:nvSpPr>
        <p:spPr>
          <a:xfrm>
            <a:off x="4724400" y="3947070"/>
            <a:ext cx="4190999" cy="152400"/>
          </a:xfrm>
          <a:prstGeom prst="rect">
            <a:avLst/>
          </a:prstGeom>
          <a:noFill/>
          <a:ln>
            <a:noFill/>
          </a:ln>
        </p:spPr>
        <p:txBody>
          <a:bodyPr wrap="square" lIns="0" tIns="0" rIns="0" bIns="0" anchor="t">
            <a:spAutoFit/>
          </a:bodyPr>
          <a:lstStyle/>
          <a:p>
            <a:pPr algn="r">
              <a:spcAft>
                <a:spcPts val="1200"/>
              </a:spcAft>
            </a:pPr>
            <a:r>
              <a:rPr sz="900" b="0" i="0">
                <a:solidFill>
                  <a:srgbClr val="616161"/>
                </a:solidFill>
                <a:latin typeface="Proxima Nova" panose="02000506030000020004"/>
              </a:rPr>
              <a:t>Photo by Ray Reyes on Unsplash</a:t>
            </a:r>
            <a:endParaRPr sz="900" b="0" i="0">
              <a:solidFill>
                <a:srgbClr val="616161"/>
              </a:solidFill>
              <a:latin typeface="Proxima Nova" panose="020005060300000200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lstStyle/>
          <a:p>
            <a:r>
              <a:t>Libraries &amp; Development Challenges</a:t>
            </a:r>
          </a:p>
        </p:txBody>
      </p:sp>
      <p:sp>
        <p:nvSpPr>
          <p:cNvPr id="4" name="Subtitle 3"/>
          <p:cNvSpPr>
            <a:spLocks noGrp="1"/>
          </p:cNvSpPr>
          <p:nvPr>
            <p:ph type="subTitle" idx="13"/>
          </p:nvPr>
        </p:nvSpPr>
        <p:spPr/>
        <p:txBody>
          <a:bodyPr>
            <a:normAutofit/>
          </a:bodyPr>
          <a:lstStyle/>
          <a:p>
            <a:r>
              <a:t>Technical Stack and Problem-Solving Journey</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300" b="0" i="0">
                <a:solidFill>
                  <a:srgbClr val="616161"/>
                </a:solidFill>
                <a:latin typeface="Proxima Nova" panose="02000506030000020004"/>
              </a:defRPr>
            </a:pPr>
          </a:p>
        </p:txBody>
      </p:sp>
      <p:sp>
        <p:nvSpPr>
          <p:cNvPr id="7" name="Rectangle 6"/>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Rectangle 7"/>
          <p:cNvSpPr/>
          <p:nvPr/>
        </p:nvSpPr>
        <p:spPr>
          <a:xfrm>
            <a:off x="228600" y="1508670"/>
            <a:ext cx="8686800" cy="2658963"/>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Rectangle 8"/>
          <p:cNvSpPr/>
          <p:nvPr/>
        </p:nvSpPr>
        <p:spPr>
          <a:xfrm>
            <a:off x="228600" y="1508670"/>
            <a:ext cx="4190999" cy="107424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217170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p:cNvSpPr txBox="1"/>
          <p:nvPr/>
        </p:nvSpPr>
        <p:spPr>
          <a:xfrm>
            <a:off x="2171700" y="1508670"/>
            <a:ext cx="304800" cy="304800"/>
          </a:xfrm>
          <a:prstGeom prst="rect">
            <a:avLst/>
          </a:prstGeom>
          <a:noFill/>
          <a:ln>
            <a:noFill/>
          </a:ln>
        </p:spPr>
        <p:txBody>
          <a:bodyPr wrap="square" lIns="0" tIns="0" rIns="0" bIns="0" anchor="t">
            <a:spAutoFit/>
          </a:bodyPr>
          <a:lstStyle/>
          <a:p>
            <a:pPr algn="ctr"/>
          </a:p>
        </p:txBody>
      </p:sp>
      <p:pic>
        <p:nvPicPr>
          <p:cNvPr id="12" name="Picture 11" descr="image.png"/>
          <p:cNvPicPr>
            <a:picLocks noChangeAspect="1"/>
          </p:cNvPicPr>
          <p:nvPr/>
        </p:nvPicPr>
        <p:blipFill>
          <a:blip r:embed="rId1"/>
          <a:stretch>
            <a:fillRect/>
          </a:stretch>
        </p:blipFill>
        <p:spPr>
          <a:xfrm>
            <a:off x="2171700" y="1508670"/>
            <a:ext cx="304800" cy="304800"/>
          </a:xfrm>
          <a:prstGeom prst="rect">
            <a:avLst/>
          </a:prstGeom>
        </p:spPr>
      </p:pic>
      <p:sp>
        <p:nvSpPr>
          <p:cNvPr id="13" name="TextBox 12"/>
          <p:cNvSpPr txBox="1"/>
          <p:nvPr/>
        </p:nvSpPr>
        <p:spPr>
          <a:xfrm>
            <a:off x="228600" y="1965870"/>
            <a:ext cx="4190999" cy="205680"/>
          </a:xfrm>
          <a:prstGeom prst="rect">
            <a:avLst/>
          </a:prstGeom>
          <a:noFill/>
          <a:ln>
            <a:noFill/>
          </a:ln>
        </p:spPr>
        <p:txBody>
          <a:bodyPr wrap="square" lIns="0" tIns="0" rIns="0" bIns="0" anchor="t">
            <a:spAutoFit/>
          </a:bodyPr>
          <a:lstStyle/>
          <a:p>
            <a:pPr algn="ctr"/>
            <a:r>
              <a:rPr sz="1300" b="1" i="0">
                <a:solidFill>
                  <a:srgbClr val="616161"/>
                </a:solidFill>
                <a:latin typeface="Proxima Nova" panose="02000506030000020004"/>
              </a:rPr>
              <a:t>Python Libraries</a:t>
            </a:r>
            <a:endParaRPr sz="1300" b="1" i="0">
              <a:solidFill>
                <a:srgbClr val="616161"/>
              </a:solidFill>
              <a:latin typeface="Proxima Nova" panose="02000506030000020004"/>
            </a:endParaRPr>
          </a:p>
          <a:p>
            <a:pPr algn="ctr">
              <a:spcAft>
                <a:spcPts val="1200"/>
              </a:spcAft>
            </a:pPr>
            <a:r>
              <a:rPr sz="1300" b="0" i="0">
                <a:solidFill>
                  <a:srgbClr val="616161"/>
                </a:solidFill>
                <a:latin typeface="Proxima Nova" panose="02000506030000020004"/>
              </a:rPr>
              <a:t>Utilized Tkinter for GUI, Math for scientific operations like factorial, log, sqrt, and exponential functions.</a:t>
            </a:r>
            <a:endParaRPr sz="1300" b="0" i="0">
              <a:solidFill>
                <a:srgbClr val="616161"/>
              </a:solidFill>
              <a:latin typeface="Proxima Nova" panose="02000506030000020004"/>
            </a:endParaRPr>
          </a:p>
        </p:txBody>
      </p:sp>
      <p:sp>
        <p:nvSpPr>
          <p:cNvPr id="14" name="Rectangle 13"/>
          <p:cNvSpPr/>
          <p:nvPr/>
        </p:nvSpPr>
        <p:spPr>
          <a:xfrm>
            <a:off x="4724400" y="1508670"/>
            <a:ext cx="4190999" cy="107424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5" name="Rectangle 14"/>
          <p:cNvSpPr/>
          <p:nvPr/>
        </p:nvSpPr>
        <p:spPr>
          <a:xfrm>
            <a:off x="666750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6" name="TextBox 15"/>
          <p:cNvSpPr txBox="1"/>
          <p:nvPr/>
        </p:nvSpPr>
        <p:spPr>
          <a:xfrm>
            <a:off x="6667500" y="1508670"/>
            <a:ext cx="304800" cy="304800"/>
          </a:xfrm>
          <a:prstGeom prst="rect">
            <a:avLst/>
          </a:prstGeom>
          <a:noFill/>
          <a:ln>
            <a:noFill/>
          </a:ln>
        </p:spPr>
        <p:txBody>
          <a:bodyPr wrap="square" lIns="0" tIns="0" rIns="0" bIns="0" anchor="t">
            <a:spAutoFit/>
          </a:bodyPr>
          <a:lstStyle/>
          <a:p>
            <a:pPr algn="ctr"/>
          </a:p>
        </p:txBody>
      </p:sp>
      <p:pic>
        <p:nvPicPr>
          <p:cNvPr id="17" name="Picture 16" descr="image.png"/>
          <p:cNvPicPr>
            <a:picLocks noChangeAspect="1"/>
          </p:cNvPicPr>
          <p:nvPr/>
        </p:nvPicPr>
        <p:blipFill>
          <a:blip r:embed="rId2"/>
          <a:stretch>
            <a:fillRect/>
          </a:stretch>
        </p:blipFill>
        <p:spPr>
          <a:xfrm>
            <a:off x="6667500" y="1508670"/>
            <a:ext cx="304800" cy="304800"/>
          </a:xfrm>
          <a:prstGeom prst="rect">
            <a:avLst/>
          </a:prstGeom>
        </p:spPr>
      </p:pic>
      <p:sp>
        <p:nvSpPr>
          <p:cNvPr id="18" name="TextBox 17"/>
          <p:cNvSpPr txBox="1"/>
          <p:nvPr/>
        </p:nvSpPr>
        <p:spPr>
          <a:xfrm>
            <a:off x="4724400" y="1965870"/>
            <a:ext cx="4190999" cy="600075"/>
          </a:xfrm>
          <a:prstGeom prst="rect">
            <a:avLst/>
          </a:prstGeom>
          <a:noFill/>
          <a:ln>
            <a:noFill/>
          </a:ln>
        </p:spPr>
        <p:txBody>
          <a:bodyPr wrap="square" lIns="0" tIns="0" rIns="0" bIns="0" anchor="t">
            <a:spAutoFit/>
          </a:bodyPr>
          <a:lstStyle/>
          <a:p>
            <a:pPr algn="ctr"/>
            <a:r>
              <a:rPr sz="1300" b="1" i="0">
                <a:solidFill>
                  <a:srgbClr val="616161"/>
                </a:solidFill>
                <a:latin typeface="Proxima Nova" panose="02000506030000020004"/>
              </a:rPr>
              <a:t>Design Challenges</a:t>
            </a:r>
            <a:endParaRPr sz="1300" b="1" i="0">
              <a:solidFill>
                <a:srgbClr val="616161"/>
              </a:solidFill>
              <a:latin typeface="Proxima Nova" panose="02000506030000020004"/>
            </a:endParaRPr>
          </a:p>
          <a:p>
            <a:pPr algn="ctr">
              <a:spcAft>
                <a:spcPts val="1200"/>
              </a:spcAft>
            </a:pPr>
            <a:r>
              <a:rPr sz="1300" b="0" i="0">
                <a:solidFill>
                  <a:srgbClr val="616161"/>
                </a:solidFill>
                <a:latin typeface="Proxima Nova" panose="02000506030000020004"/>
              </a:rPr>
              <a:t>Aligning button grid, ensuring dynamic layout scaling, and </a:t>
            </a:r>
            <a:r>
              <a:rPr lang="en-IN" sz="1300" b="0" i="0">
                <a:solidFill>
                  <a:srgbClr val="616161"/>
                </a:solidFill>
                <a:latin typeface="Proxima Nova" panose="02000506030000020004"/>
              </a:rPr>
              <a:t>tried to manage </a:t>
            </a:r>
            <a:r>
              <a:rPr sz="1300" b="0" i="0">
                <a:solidFill>
                  <a:srgbClr val="616161"/>
                </a:solidFill>
                <a:latin typeface="Proxima Nova" panose="02000506030000020004"/>
              </a:rPr>
              <a:t>widget responsiveness in Tkinter.</a:t>
            </a:r>
            <a:endParaRPr sz="1300" b="0" i="0">
              <a:solidFill>
                <a:srgbClr val="616161"/>
              </a:solidFill>
              <a:latin typeface="Proxima Nova" panose="02000506030000020004"/>
            </a:endParaRPr>
          </a:p>
        </p:txBody>
      </p:sp>
      <p:sp>
        <p:nvSpPr>
          <p:cNvPr id="19" name="Rectangle 18"/>
          <p:cNvSpPr/>
          <p:nvPr/>
        </p:nvSpPr>
        <p:spPr>
          <a:xfrm>
            <a:off x="228600" y="2887712"/>
            <a:ext cx="4190999"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0" name="Rectangle 19"/>
          <p:cNvSpPr/>
          <p:nvPr/>
        </p:nvSpPr>
        <p:spPr>
          <a:xfrm>
            <a:off x="2171700" y="2887712"/>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1" name="TextBox 20"/>
          <p:cNvSpPr txBox="1"/>
          <p:nvPr/>
        </p:nvSpPr>
        <p:spPr>
          <a:xfrm>
            <a:off x="2171700" y="2887712"/>
            <a:ext cx="304800" cy="304800"/>
          </a:xfrm>
          <a:prstGeom prst="rect">
            <a:avLst/>
          </a:prstGeom>
          <a:noFill/>
          <a:ln>
            <a:noFill/>
          </a:ln>
        </p:spPr>
        <p:txBody>
          <a:bodyPr wrap="square" lIns="0" tIns="0" rIns="0" bIns="0" anchor="t">
            <a:spAutoFit/>
          </a:bodyPr>
          <a:lstStyle/>
          <a:p>
            <a:pPr algn="ctr"/>
          </a:p>
        </p:txBody>
      </p:sp>
      <p:pic>
        <p:nvPicPr>
          <p:cNvPr id="22" name="Picture 21" descr="image.png"/>
          <p:cNvPicPr>
            <a:picLocks noChangeAspect="1"/>
          </p:cNvPicPr>
          <p:nvPr/>
        </p:nvPicPr>
        <p:blipFill>
          <a:blip r:embed="rId3"/>
          <a:stretch>
            <a:fillRect/>
          </a:stretch>
        </p:blipFill>
        <p:spPr>
          <a:xfrm>
            <a:off x="2171700" y="2887712"/>
            <a:ext cx="304800" cy="304800"/>
          </a:xfrm>
          <a:prstGeom prst="rect">
            <a:avLst/>
          </a:prstGeom>
        </p:spPr>
      </p:pic>
      <p:sp>
        <p:nvSpPr>
          <p:cNvPr id="23" name="TextBox 22"/>
          <p:cNvSpPr txBox="1"/>
          <p:nvPr/>
        </p:nvSpPr>
        <p:spPr>
          <a:xfrm>
            <a:off x="228600" y="3344912"/>
            <a:ext cx="4190999" cy="205680"/>
          </a:xfrm>
          <a:prstGeom prst="rect">
            <a:avLst/>
          </a:prstGeom>
          <a:noFill/>
          <a:ln>
            <a:noFill/>
          </a:ln>
        </p:spPr>
        <p:txBody>
          <a:bodyPr wrap="square" lIns="0" tIns="0" rIns="0" bIns="0" anchor="t">
            <a:spAutoFit/>
          </a:bodyPr>
          <a:lstStyle/>
          <a:p>
            <a:pPr algn="ctr"/>
            <a:r>
              <a:rPr sz="1300" b="1" i="0">
                <a:solidFill>
                  <a:srgbClr val="616161"/>
                </a:solidFill>
                <a:latin typeface="Proxima Nova" panose="02000506030000020004"/>
              </a:rPr>
              <a:t>Error Handling</a:t>
            </a:r>
            <a:endParaRPr sz="1300" b="1" i="0">
              <a:solidFill>
                <a:srgbClr val="616161"/>
              </a:solidFill>
              <a:latin typeface="Proxima Nova" panose="02000506030000020004"/>
            </a:endParaRPr>
          </a:p>
          <a:p>
            <a:pPr algn="ctr">
              <a:spcAft>
                <a:spcPts val="1200"/>
              </a:spcAft>
            </a:pPr>
            <a:r>
              <a:rPr sz="1300" b="0" i="0">
                <a:solidFill>
                  <a:srgbClr val="616161"/>
                </a:solidFill>
                <a:latin typeface="Proxima Nova" panose="02000506030000020004"/>
              </a:rPr>
              <a:t>Preventing runtime crashes with invalid input, exceptions for math domain errors and UI lockups.</a:t>
            </a:r>
            <a:endParaRPr sz="1300" b="0" i="0">
              <a:solidFill>
                <a:srgbClr val="616161"/>
              </a:solidFill>
              <a:latin typeface="Proxima Nova" panose="02000506030000020004"/>
            </a:endParaRPr>
          </a:p>
        </p:txBody>
      </p:sp>
      <p:sp>
        <p:nvSpPr>
          <p:cNvPr id="24" name="Rectangle 23"/>
          <p:cNvSpPr/>
          <p:nvPr/>
        </p:nvSpPr>
        <p:spPr>
          <a:xfrm>
            <a:off x="4724400" y="2887712"/>
            <a:ext cx="4190999"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5" name="Rectangle 24"/>
          <p:cNvSpPr/>
          <p:nvPr/>
        </p:nvSpPr>
        <p:spPr>
          <a:xfrm>
            <a:off x="6667500" y="2887712"/>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6" name="TextBox 25"/>
          <p:cNvSpPr txBox="1"/>
          <p:nvPr/>
        </p:nvSpPr>
        <p:spPr>
          <a:xfrm>
            <a:off x="6667500" y="2887712"/>
            <a:ext cx="304800" cy="304800"/>
          </a:xfrm>
          <a:prstGeom prst="rect">
            <a:avLst/>
          </a:prstGeom>
          <a:noFill/>
          <a:ln>
            <a:noFill/>
          </a:ln>
        </p:spPr>
        <p:txBody>
          <a:bodyPr wrap="square" lIns="0" tIns="0" rIns="0" bIns="0" anchor="t">
            <a:spAutoFit/>
          </a:bodyPr>
          <a:lstStyle/>
          <a:p>
            <a:pPr algn="ctr"/>
          </a:p>
        </p:txBody>
      </p:sp>
      <p:pic>
        <p:nvPicPr>
          <p:cNvPr id="27" name="Picture 26" descr="image.png"/>
          <p:cNvPicPr>
            <a:picLocks noChangeAspect="1"/>
          </p:cNvPicPr>
          <p:nvPr/>
        </p:nvPicPr>
        <p:blipFill>
          <a:blip r:embed="rId4"/>
          <a:stretch>
            <a:fillRect/>
          </a:stretch>
        </p:blipFill>
        <p:spPr>
          <a:xfrm>
            <a:off x="6667500" y="2887712"/>
            <a:ext cx="304800" cy="304800"/>
          </a:xfrm>
          <a:prstGeom prst="rect">
            <a:avLst/>
          </a:prstGeom>
        </p:spPr>
      </p:pic>
      <p:sp>
        <p:nvSpPr>
          <p:cNvPr id="28" name="TextBox 27"/>
          <p:cNvSpPr txBox="1"/>
          <p:nvPr/>
        </p:nvSpPr>
        <p:spPr>
          <a:xfrm>
            <a:off x="4724400" y="3344912"/>
            <a:ext cx="4190999" cy="600075"/>
          </a:xfrm>
          <a:prstGeom prst="rect">
            <a:avLst/>
          </a:prstGeom>
          <a:noFill/>
          <a:ln>
            <a:noFill/>
          </a:ln>
        </p:spPr>
        <p:txBody>
          <a:bodyPr wrap="square" lIns="0" tIns="0" rIns="0" bIns="0" anchor="t">
            <a:spAutoFit/>
          </a:bodyPr>
          <a:lstStyle/>
          <a:p>
            <a:pPr algn="ctr"/>
            <a:r>
              <a:rPr sz="1300" b="1" i="0">
                <a:solidFill>
                  <a:srgbClr val="616161"/>
                </a:solidFill>
                <a:latin typeface="Proxima Nova" panose="02000506030000020004"/>
              </a:rPr>
              <a:t>Solution Strategies</a:t>
            </a:r>
            <a:endParaRPr sz="1300" b="1" i="0">
              <a:solidFill>
                <a:srgbClr val="616161"/>
              </a:solidFill>
              <a:latin typeface="Proxima Nova" panose="02000506030000020004"/>
            </a:endParaRPr>
          </a:p>
          <a:p>
            <a:pPr algn="ctr">
              <a:spcAft>
                <a:spcPts val="1200"/>
              </a:spcAft>
            </a:pPr>
            <a:r>
              <a:rPr sz="1300" b="0" i="0">
                <a:solidFill>
                  <a:srgbClr val="616161"/>
                </a:solidFill>
                <a:latin typeface="Proxima Nova" panose="02000506030000020004"/>
              </a:rPr>
              <a:t>Implemented structured function parsing, memory variables, modularized logic.</a:t>
            </a:r>
            <a:endParaRPr sz="1300" b="0" i="0">
              <a:solidFill>
                <a:srgbClr val="616161"/>
              </a:solidFill>
              <a:latin typeface="Proxima Nova" panose="020005060300000200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lstStyle/>
          <a:p>
            <a:r>
              <a:t>References and Learning Resources</a:t>
            </a:r>
          </a:p>
        </p:txBody>
      </p:sp>
      <p:sp>
        <p:nvSpPr>
          <p:cNvPr id="4" name="Subtitle 3"/>
          <p:cNvSpPr>
            <a:spLocks noGrp="1"/>
          </p:cNvSpPr>
          <p:nvPr>
            <p:ph type="subTitle" idx="13"/>
          </p:nvPr>
        </p:nvSpPr>
        <p:spPr/>
        <p:txBody>
          <a:bodyPr>
            <a:normAutofit/>
          </a:bodyPr>
          <a:lstStyle/>
          <a:p>
            <a:r>
              <a:t>Tools and Sources That Guided the Project</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300" b="0" i="0">
                <a:solidFill>
                  <a:srgbClr val="616161"/>
                </a:solidFill>
                <a:latin typeface="Proxima Nova" panose="02000506030000020004"/>
              </a:defRPr>
            </a:pPr>
          </a:p>
        </p:txBody>
      </p:sp>
      <p:sp>
        <p:nvSpPr>
          <p:cNvPr id="7" name="Rectangle 6"/>
          <p:cNvSpPr/>
          <p:nvPr/>
        </p:nvSpPr>
        <p:spPr>
          <a:xfrm>
            <a:off x="228600" y="1508670"/>
            <a:ext cx="8686800" cy="3115865"/>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Rectangle 7"/>
          <p:cNvSpPr/>
          <p:nvPr/>
        </p:nvSpPr>
        <p:spPr>
          <a:xfrm>
            <a:off x="228600" y="1508670"/>
            <a:ext cx="4190999" cy="3115865"/>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TextBox 8"/>
          <p:cNvSpPr txBox="1"/>
          <p:nvPr/>
        </p:nvSpPr>
        <p:spPr>
          <a:xfrm>
            <a:off x="228600" y="1508670"/>
            <a:ext cx="4190999" cy="3155315"/>
          </a:xfrm>
          <a:prstGeom prst="rect">
            <a:avLst/>
          </a:prstGeom>
          <a:noFill/>
          <a:ln>
            <a:noFill/>
          </a:ln>
        </p:spPr>
        <p:txBody>
          <a:bodyPr wrap="square" lIns="190500" tIns="0" rIns="0" bIns="190500" anchor="t">
            <a:spAutoFit/>
          </a:bodyPr>
          <a:lstStyle/>
          <a:p>
            <a:pPr marL="228600" indent="-91440" algn="l">
              <a:spcBef>
                <a:spcPts val="0"/>
              </a:spcBef>
              <a:spcAft>
                <a:spcPts val="800"/>
              </a:spcAft>
              <a:buSzPct val="100000"/>
              <a:buFont typeface="Arial" panose="020B0604020202020204"/>
              <a:buChar char="•"/>
            </a:pPr>
            <a:r>
              <a:rPr sz="1300" b="1" i="0">
                <a:solidFill>
                  <a:srgbClr val="616161"/>
                </a:solidFill>
                <a:latin typeface="Proxima Nova" panose="02000506030000020004"/>
              </a:rPr>
              <a:t>Tkinter Documentation:</a:t>
            </a:r>
            <a:r>
              <a:rPr sz="1300" b="0" i="0">
                <a:solidFill>
                  <a:srgbClr val="616161"/>
                </a:solidFill>
                <a:latin typeface="Proxima Nova" panose="02000506030000020004"/>
              </a:rPr>
              <a:t> Used the official Python Tkinter library docs for layout and widget configuration guidance.</a:t>
            </a:r>
            <a:endParaRPr sz="1300" b="0" i="0">
              <a:solidFill>
                <a:srgbClr val="616161"/>
              </a:solidFill>
              <a:latin typeface="Proxima Nova" panose="02000506030000020004"/>
            </a:endParaRPr>
          </a:p>
          <a:p>
            <a:pPr marL="228600" lvl="1" indent="-91440" algn="l">
              <a:spcBef>
                <a:spcPts val="1200"/>
              </a:spcBef>
              <a:spcAft>
                <a:spcPts val="0"/>
              </a:spcAft>
              <a:buSzPct val="100000"/>
              <a:buFont typeface="Arial" panose="020B0604020202020204"/>
              <a:buChar char="•"/>
            </a:pPr>
            <a:r>
              <a:rPr sz="1300" b="1" i="0">
                <a:solidFill>
                  <a:srgbClr val="616161"/>
                </a:solidFill>
                <a:latin typeface="Proxima Nova" panose="02000506030000020004"/>
              </a:rPr>
              <a:t>Stack Overflow:</a:t>
            </a:r>
            <a:r>
              <a:rPr sz="1300" b="0" i="0">
                <a:solidFill>
                  <a:srgbClr val="616161"/>
                </a:solidFill>
                <a:latin typeface="Proxima Nova" panose="02000506030000020004"/>
              </a:rPr>
              <a:t> Resolved specific issues like button behavior</a:t>
            </a:r>
            <a:r>
              <a:rPr lang="en-IN" sz="1300" b="0" i="0">
                <a:solidFill>
                  <a:srgbClr val="616161"/>
                </a:solidFill>
                <a:latin typeface="Proxima Nova" panose="02000506030000020004"/>
              </a:rPr>
              <a:t>, Ampercent Issue in executing code</a:t>
            </a:r>
            <a:r>
              <a:rPr sz="1300" b="0" i="0">
                <a:solidFill>
                  <a:srgbClr val="616161"/>
                </a:solidFill>
                <a:latin typeface="Proxima Nova" panose="02000506030000020004"/>
              </a:rPr>
              <a:t> and expression parsing through expert forums.</a:t>
            </a:r>
            <a:endParaRPr sz="1300" b="0" i="0">
              <a:solidFill>
                <a:srgbClr val="616161"/>
              </a:solidFill>
              <a:latin typeface="Proxima Nova" panose="02000506030000020004"/>
            </a:endParaRPr>
          </a:p>
          <a:p>
            <a:pPr marL="228600" lvl="1" indent="-91440" algn="l">
              <a:spcBef>
                <a:spcPts val="1200"/>
              </a:spcBef>
              <a:spcAft>
                <a:spcPts val="0"/>
              </a:spcAft>
              <a:buSzPct val="100000"/>
              <a:buFont typeface="Arial" panose="020B0604020202020204"/>
              <a:buChar char="•"/>
            </a:pPr>
            <a:r>
              <a:rPr sz="1300" b="1" i="0">
                <a:solidFill>
                  <a:srgbClr val="616161"/>
                </a:solidFill>
                <a:latin typeface="Proxima Nova" panose="02000506030000020004"/>
              </a:rPr>
              <a:t>GeeksforGeeks &amp; TutorialsPoint:</a:t>
            </a:r>
            <a:r>
              <a:rPr sz="1300" b="0" i="0">
                <a:solidFill>
                  <a:srgbClr val="616161"/>
                </a:solidFill>
                <a:latin typeface="Proxima Nova" panose="02000506030000020004"/>
              </a:rPr>
              <a:t> Followed tutorials to understand scientific calculator logic and event-driven design.</a:t>
            </a:r>
            <a:endParaRPr sz="1300" b="0" i="0">
              <a:solidFill>
                <a:srgbClr val="616161"/>
              </a:solidFill>
              <a:latin typeface="Proxima Nova" panose="02000506030000020004"/>
            </a:endParaRPr>
          </a:p>
          <a:p>
            <a:pPr marL="228600" lvl="1" indent="-91440" algn="l">
              <a:spcBef>
                <a:spcPts val="1200"/>
              </a:spcBef>
              <a:spcAft>
                <a:spcPts val="0"/>
              </a:spcAft>
              <a:buSzPct val="100000"/>
              <a:buFont typeface="Arial" panose="020B0604020202020204"/>
              <a:buChar char="•"/>
            </a:pPr>
            <a:r>
              <a:rPr sz="1300" b="1" i="0">
                <a:solidFill>
                  <a:srgbClr val="616161"/>
                </a:solidFill>
                <a:latin typeface="Proxima Nova" panose="02000506030000020004"/>
              </a:rPr>
              <a:t>YouTube Python Channels:</a:t>
            </a:r>
            <a:r>
              <a:rPr sz="1300" b="0" i="0">
                <a:solidFill>
                  <a:srgbClr val="616161"/>
                </a:solidFill>
                <a:latin typeface="Proxima Nova" panose="02000506030000020004"/>
              </a:rPr>
              <a:t> Watched video walkthroughs of GUI calculators to visualize interaction and polish UI.</a:t>
            </a:r>
            <a:endParaRPr sz="1300" b="0" i="0">
              <a:solidFill>
                <a:srgbClr val="616161"/>
              </a:solidFill>
              <a:latin typeface="Proxima Nova" panose="02000506030000020004"/>
            </a:endParaRPr>
          </a:p>
        </p:txBody>
      </p:sp>
      <p:sp>
        <p:nvSpPr>
          <p:cNvPr id="10" name="Rectangle 9"/>
          <p:cNvSpPr/>
          <p:nvPr/>
        </p:nvSpPr>
        <p:spPr>
          <a:xfrm>
            <a:off x="4724400" y="1508670"/>
            <a:ext cx="4190999" cy="3115865"/>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p:cNvSpPr txBox="1"/>
          <p:nvPr/>
        </p:nvSpPr>
        <p:spPr>
          <a:xfrm>
            <a:off x="4724400" y="1508670"/>
            <a:ext cx="4190999" cy="2362200"/>
          </a:xfrm>
          <a:prstGeom prst="rect">
            <a:avLst/>
          </a:prstGeom>
          <a:noFill/>
          <a:ln>
            <a:noFill/>
          </a:ln>
        </p:spPr>
        <p:txBody>
          <a:bodyPr wrap="square" lIns="0" tIns="0" rIns="0" bIns="0" anchor="t">
            <a:spAutoFit/>
          </a:bodyPr>
          <a:lstStyle/>
          <a:p>
            <a:pPr algn="l"/>
          </a:p>
        </p:txBody>
      </p:sp>
      <p:pic>
        <p:nvPicPr>
          <p:cNvPr id="12" name="Picture 11" descr="image.png"/>
          <p:cNvPicPr>
            <a:picLocks noChangeAspect="1"/>
          </p:cNvPicPr>
          <p:nvPr/>
        </p:nvPicPr>
        <p:blipFill>
          <a:blip r:embed="rId1"/>
          <a:stretch>
            <a:fillRect/>
          </a:stretch>
        </p:blipFill>
        <p:spPr>
          <a:xfrm>
            <a:off x="4724400" y="1508670"/>
            <a:ext cx="4190999" cy="2362200"/>
          </a:xfrm>
          <a:prstGeom prst="rect">
            <a:avLst/>
          </a:prstGeom>
        </p:spPr>
      </p:pic>
      <p:sp>
        <p:nvSpPr>
          <p:cNvPr id="13" name="Rectangle 12"/>
          <p:cNvSpPr/>
          <p:nvPr/>
        </p:nvSpPr>
        <p:spPr>
          <a:xfrm>
            <a:off x="4724400" y="3947070"/>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4" name="TextBox 13"/>
          <p:cNvSpPr txBox="1"/>
          <p:nvPr/>
        </p:nvSpPr>
        <p:spPr>
          <a:xfrm>
            <a:off x="4724400" y="3947070"/>
            <a:ext cx="4190999" cy="152400"/>
          </a:xfrm>
          <a:prstGeom prst="rect">
            <a:avLst/>
          </a:prstGeom>
          <a:noFill/>
          <a:ln>
            <a:noFill/>
          </a:ln>
        </p:spPr>
        <p:txBody>
          <a:bodyPr wrap="square" lIns="0" tIns="0" rIns="0" bIns="0" anchor="t">
            <a:spAutoFit/>
          </a:bodyPr>
          <a:lstStyle/>
          <a:p>
            <a:pPr algn="r">
              <a:spcAft>
                <a:spcPts val="1200"/>
              </a:spcAft>
            </a:pPr>
            <a:r>
              <a:rPr sz="900" b="0" i="0">
                <a:solidFill>
                  <a:srgbClr val="616161"/>
                </a:solidFill>
                <a:latin typeface="Proxima Nova" panose="02000506030000020004"/>
              </a:rPr>
              <a:t>Photo by Christina @ wocintechchat.com on Unsplash</a:t>
            </a:r>
            <a:endParaRPr sz="900" b="0" i="0">
              <a:solidFill>
                <a:srgbClr val="616161"/>
              </a:solidFill>
              <a:latin typeface="Proxima Nova" panose="020005060300000200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lstStyle/>
          <a:p>
            <a:r>
              <a:t>Thank You!</a:t>
            </a:r>
          </a:p>
        </p:txBody>
      </p:sp>
      <p:sp>
        <p:nvSpPr>
          <p:cNvPr id="4" name="Subtitle 3"/>
          <p:cNvSpPr>
            <a:spLocks noGrp="1"/>
          </p:cNvSpPr>
          <p:nvPr>
            <p:ph type="subTitle" idx="13"/>
          </p:nvPr>
        </p:nvSpPr>
        <p:spPr/>
        <p:txBody>
          <a:bodyPr>
            <a:normAutofit/>
          </a:bodyPr>
          <a:lstStyle/>
          <a:p>
            <a:r>
              <a:t>Appreciate Your Time and Attention</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300" b="0" i="0">
                <a:solidFill>
                  <a:srgbClr val="616161"/>
                </a:solidFill>
                <a:latin typeface="Proxima Nova" panose="02000506030000020004"/>
              </a:defRPr>
            </a:pPr>
          </a:p>
        </p:txBody>
      </p:sp>
      <p:sp>
        <p:nvSpPr>
          <p:cNvPr id="7" name="Rectangle 6"/>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Rectangle 8"/>
          <p:cNvSpPr/>
          <p:nvPr/>
        </p:nvSpPr>
        <p:spPr>
          <a:xfrm>
            <a:off x="228600" y="1508670"/>
            <a:ext cx="2692300"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142235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p:cNvSpPr txBox="1"/>
          <p:nvPr/>
        </p:nvSpPr>
        <p:spPr>
          <a:xfrm>
            <a:off x="1422350" y="1508670"/>
            <a:ext cx="304800" cy="304800"/>
          </a:xfrm>
          <a:prstGeom prst="rect">
            <a:avLst/>
          </a:prstGeom>
          <a:noFill/>
          <a:ln>
            <a:noFill/>
          </a:ln>
        </p:spPr>
        <p:txBody>
          <a:bodyPr wrap="square" lIns="0" tIns="0" rIns="0" bIns="0" anchor="t">
            <a:spAutoFit/>
          </a:bodyPr>
          <a:lstStyle/>
          <a:p>
            <a:pPr algn="ctr"/>
          </a:p>
        </p:txBody>
      </p:sp>
      <p:pic>
        <p:nvPicPr>
          <p:cNvPr id="12" name="Picture 11" descr="tmpxnx6zhe_.png"/>
          <p:cNvPicPr>
            <a:picLocks noChangeAspect="1"/>
          </p:cNvPicPr>
          <p:nvPr/>
        </p:nvPicPr>
        <p:blipFill>
          <a:blip r:embed="rId1"/>
          <a:stretch>
            <a:fillRect/>
          </a:stretch>
        </p:blipFill>
        <p:spPr>
          <a:xfrm>
            <a:off x="1422350" y="1508670"/>
            <a:ext cx="304800" cy="304800"/>
          </a:xfrm>
          <a:prstGeom prst="rect">
            <a:avLst/>
          </a:prstGeom>
        </p:spPr>
      </p:pic>
      <p:sp>
        <p:nvSpPr>
          <p:cNvPr id="13" name="TextBox 12"/>
          <p:cNvSpPr txBox="1"/>
          <p:nvPr/>
        </p:nvSpPr>
        <p:spPr>
          <a:xfrm>
            <a:off x="228600" y="1965870"/>
            <a:ext cx="2692300" cy="205680"/>
          </a:xfrm>
          <a:prstGeom prst="rect">
            <a:avLst/>
          </a:prstGeom>
          <a:noFill/>
          <a:ln>
            <a:noFill/>
          </a:ln>
        </p:spPr>
        <p:txBody>
          <a:bodyPr wrap="square" lIns="0" tIns="0" rIns="0" bIns="0" anchor="t">
            <a:spAutoFit/>
          </a:bodyPr>
          <a:lstStyle/>
          <a:p>
            <a:pPr algn="ctr"/>
            <a:r>
              <a:rPr sz="1300" b="1" i="0">
                <a:solidFill>
                  <a:srgbClr val="616161"/>
                </a:solidFill>
                <a:latin typeface="Proxima Nova" panose="02000506030000020004"/>
              </a:rPr>
              <a:t>Gratitude</a:t>
            </a:r>
            <a:endParaRPr sz="1300" b="1" i="0">
              <a:solidFill>
                <a:srgbClr val="616161"/>
              </a:solidFill>
              <a:latin typeface="Proxima Nova" panose="02000506030000020004"/>
            </a:endParaRPr>
          </a:p>
          <a:p>
            <a:pPr algn="ctr">
              <a:spcAft>
                <a:spcPts val="1200"/>
              </a:spcAft>
            </a:pPr>
            <a:r>
              <a:rPr sz="1300" b="0" i="0">
                <a:solidFill>
                  <a:srgbClr val="616161"/>
                </a:solidFill>
                <a:latin typeface="Proxima Nova" panose="02000506030000020004"/>
              </a:rPr>
              <a:t>Thank you for exploring my scientific calculator project and the learning journey behind it.</a:t>
            </a:r>
            <a:endParaRPr sz="1300" b="0" i="0">
              <a:solidFill>
                <a:srgbClr val="616161"/>
              </a:solidFill>
              <a:latin typeface="Proxima Nova" panose="02000506030000020004"/>
            </a:endParaRPr>
          </a:p>
        </p:txBody>
      </p:sp>
      <p:sp>
        <p:nvSpPr>
          <p:cNvPr id="14" name="Rectangle 13"/>
          <p:cNvSpPr/>
          <p:nvPr/>
        </p:nvSpPr>
        <p:spPr>
          <a:xfrm>
            <a:off x="3225700" y="1508670"/>
            <a:ext cx="2692449"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5" name="Rectangle 14"/>
          <p:cNvSpPr/>
          <p:nvPr/>
        </p:nvSpPr>
        <p:spPr>
          <a:xfrm>
            <a:off x="4419451"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6" name="TextBox 15"/>
          <p:cNvSpPr txBox="1"/>
          <p:nvPr/>
        </p:nvSpPr>
        <p:spPr>
          <a:xfrm>
            <a:off x="4419451" y="1508670"/>
            <a:ext cx="304800" cy="304800"/>
          </a:xfrm>
          <a:prstGeom prst="rect">
            <a:avLst/>
          </a:prstGeom>
          <a:noFill/>
          <a:ln>
            <a:noFill/>
          </a:ln>
        </p:spPr>
        <p:txBody>
          <a:bodyPr wrap="square" lIns="0" tIns="0" rIns="0" bIns="0" anchor="t">
            <a:spAutoFit/>
          </a:bodyPr>
          <a:lstStyle/>
          <a:p>
            <a:pPr algn="ctr"/>
          </a:p>
        </p:txBody>
      </p:sp>
      <p:sp>
        <p:nvSpPr>
          <p:cNvPr id="20" name="Rectangle 19"/>
          <p:cNvSpPr/>
          <p:nvPr/>
        </p:nvSpPr>
        <p:spPr>
          <a:xfrm>
            <a:off x="741670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1" name="TextBox 20"/>
          <p:cNvSpPr txBox="1"/>
          <p:nvPr/>
        </p:nvSpPr>
        <p:spPr>
          <a:xfrm>
            <a:off x="7416700" y="1508670"/>
            <a:ext cx="304800" cy="304800"/>
          </a:xfrm>
          <a:prstGeom prst="rect">
            <a:avLst/>
          </a:prstGeom>
          <a:noFill/>
          <a:ln>
            <a:noFill/>
          </a:ln>
        </p:spPr>
        <p:txBody>
          <a:bodyPr wrap="square" lIns="0" tIns="0" rIns="0" bIns="0" anchor="t">
            <a:spAutoFit/>
          </a:bodyPr>
          <a:lstStyle/>
          <a:p>
            <a:pPr algn="ctr"/>
          </a:p>
        </p:txBody>
      </p:sp>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63D297"/>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2235</Words>
  <Application>WPS Slides</Application>
  <PresentationFormat>On-screen Show (16:9)</PresentationFormat>
  <Paragraphs>58</Paragraphs>
  <Slides>5</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vt:i4>
      </vt:variant>
    </vt:vector>
  </HeadingPairs>
  <TitlesOfParts>
    <vt:vector size="13" baseType="lpstr">
      <vt:lpstr>Arial</vt:lpstr>
      <vt:lpstr>SimSun</vt:lpstr>
      <vt:lpstr>Wingdings</vt:lpstr>
      <vt:lpstr>Arial</vt:lpstr>
      <vt:lpstr>Proxima Nova</vt:lpstr>
      <vt:lpstr>Microsoft YaHei</vt:lpstr>
      <vt:lpstr>Arial Unicode MS</vt:lpstr>
      <vt:lpstr>Spearmint</vt:lpstr>
      <vt:lpstr>Scientific Calculator Project</vt:lpstr>
      <vt:lpstr>Calculator Overview &amp; Features</vt:lpstr>
      <vt:lpstr>Libraries &amp; Development Challenges</vt:lpstr>
      <vt:lpstr>References and Learning Resources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Dolly Mishra</cp:lastModifiedBy>
  <cp:revision>4</cp:revision>
  <dcterms:created xsi:type="dcterms:W3CDTF">2025-05-04T08:27:22Z</dcterms:created>
  <dcterms:modified xsi:type="dcterms:W3CDTF">2025-05-04T08:30:25Z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06154B42CCC84B4D8A500DC78D862194_12</vt:lpwstr>
  </property>
  <property fmtid="{D5CDD505-2E9C-101B-9397-08002B2CF9AE}" pid="3" name="KSOProductBuildVer">
    <vt:lpwstr>1033-12.2.0.20795</vt:lpwstr>
  </property>
</Properties>
</file>