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89305"/>
            <a:ext cx="7772400" cy="2811145"/>
          </a:xfrm>
        </p:spPr>
        <p:txBody>
          <a:bodyPr>
            <a:normAutofit/>
          </a:bodyPr>
          <a:lstStyle/>
          <a:p>
            <a:pPr algn="l"/>
            <a:r>
              <a:rPr lang="en-US" sz="3200" b="1"/>
              <a:t>Name: Dolly Mishra</a:t>
            </a:r>
            <a:br>
              <a:rPr lang="en-US" sz="3200" b="1"/>
            </a:br>
            <a:r>
              <a:rPr lang="en-US" sz="3200" b="1"/>
              <a:t>Company- Nexthikes It Solution</a:t>
            </a:r>
            <a:br/>
            <a:r>
              <a:t>Stepwise Exploratory Data Analysis (EDA)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Structure &amp; Approach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</a:t>
            </a:r>
            <a:r>
              <a:rPr lang="en-US"/>
              <a:t>10</a:t>
            </a:r>
            <a:r>
              <a:t>: 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</a:t>
            </a:r>
            <a:r>
              <a:rPr lang="en-US"/>
              <a:t>10</a:t>
            </a:r>
            <a:r>
              <a:t>.1A: Scatter plots (numerical vs SalePrice)</a:t>
            </a:r>
          </a:p>
          <a:p>
            <a:r>
              <a:t>Step </a:t>
            </a:r>
            <a:r>
              <a:rPr lang="en-US"/>
              <a:t>10</a:t>
            </a:r>
            <a:r>
              <a:t>.1B: Violin/Point plots for discrete features</a:t>
            </a:r>
          </a:p>
          <a:p>
            <a:r>
              <a:t>Step </a:t>
            </a:r>
            <a:r>
              <a:rPr lang="en-US"/>
              <a:t>10</a:t>
            </a:r>
            <a:r>
              <a:t>.2: Box/Violin/Point plots (categorical vs SalePrice)</a:t>
            </a:r>
          </a:p>
          <a:p>
            <a:r>
              <a:t>Step </a:t>
            </a:r>
            <a:r>
              <a:rPr lang="en-US"/>
              <a:t>10</a:t>
            </a:r>
            <a:r>
              <a:t>.3: Pairplot + Heatmap for top 5 features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</a:t>
            </a:r>
            <a:r>
              <a:rPr lang="en-US"/>
              <a:t>1</a:t>
            </a:r>
            <a:r>
              <a:t>: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/>
              <a:t>11</a:t>
            </a:r>
            <a:r>
              <a:t>.1: Add PricePerSqFt, HouseAge, TotalBathrooms</a:t>
            </a:r>
          </a:p>
          <a:p>
            <a:r>
              <a:rPr lang="en-US"/>
              <a:t>11</a:t>
            </a:r>
            <a:r>
              <a:t>.2: Garage-based features (HasGarage, GarageScore, GarageAge)</a:t>
            </a:r>
          </a:p>
          <a:p>
            <a:r>
              <a:rPr lang="en-US"/>
              <a:t>11</a:t>
            </a:r>
            <a:r>
              <a:t>.3: Add model-based features (PredictedPrice, Residual)</a:t>
            </a:r>
          </a:p>
          <a:p>
            <a:r>
              <a:rPr lang="en-US"/>
              <a:t>11</a:t>
            </a:r>
            <a:r>
              <a:t>.4: KMeans clustering (PriceCluster)</a:t>
            </a:r>
          </a:p>
          <a:p>
            <a:r>
              <a:rPr lang="en-US"/>
              <a:t>11</a:t>
            </a:r>
            <a:r>
              <a:t>.5: Cluster-wise SalePrice visualization</a:t>
            </a:r>
          </a:p>
          <a:p>
            <a:r>
              <a:rPr lang="en-US"/>
              <a:t>11.6: Linear Regression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105" y="1673225"/>
            <a:ext cx="8229600" cy="1406525"/>
          </a:xfrm>
        </p:spPr>
        <p:txBody>
          <a:bodyPr>
            <a:normAutofit/>
          </a:bodyPr>
          <a:lstStyle/>
          <a:p>
            <a:r>
              <a:rPr lang="en-US" altLang="en-US"/>
              <a:t>Bedrooms, Bathrooms, Square Footage vs Price</a:t>
            </a:r>
            <a:endParaRPr lang="en-US" altLang="en-US"/>
          </a:p>
          <a:p/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332105" y="39147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Step 1</a:t>
            </a:r>
            <a:r>
              <a:rPr lang="en-US"/>
              <a:t>2</a:t>
            </a:r>
            <a:r>
              <a:t>: </a:t>
            </a:r>
            <a:r>
              <a:rPr lang="en-US"/>
              <a:t>Size Impact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82930" y="3321685"/>
            <a:ext cx="3048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459105" y="28571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Step 1</a:t>
            </a:r>
            <a:r>
              <a:rPr lang="en-US"/>
              <a:t>3</a:t>
            </a:r>
            <a:r>
              <a:t>: </a:t>
            </a:r>
            <a:r>
              <a:rPr lang="en-US" altLang="en-US"/>
              <a:t> Market Trends</a:t>
            </a:r>
            <a:endParaRPr lang="en-US" altLang="en-US"/>
          </a:p>
        </p:txBody>
      </p:sp>
      <p:sp>
        <p:nvSpPr>
          <p:cNvPr id="12" name="Content Placeholder 2"/>
          <p:cNvSpPr>
            <a:spLocks noGrp="1"/>
          </p:cNvSpPr>
          <p:nvPr/>
        </p:nvSpPr>
        <p:spPr>
          <a:xfrm>
            <a:off x="459105" y="4000500"/>
            <a:ext cx="8229600" cy="140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Time series analysis with YrSold and MoSold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233680" y="39500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Step 1</a:t>
            </a:r>
            <a:r>
              <a:rPr lang="en-US"/>
              <a:t>5</a:t>
            </a:r>
            <a:r>
              <a:t>: Final Summary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314960" y="5253990"/>
            <a:ext cx="8229600" cy="140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Print key EDA insights</a:t>
            </a:r>
          </a:p>
          <a:p>
            <a:r>
              <a:t>Recommend features for modeling</a:t>
            </a: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314960" y="8181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Step 1</a:t>
            </a:r>
            <a:r>
              <a:rPr lang="en-US"/>
              <a:t>4</a:t>
            </a:r>
            <a:r>
              <a:t>: </a:t>
            </a:r>
            <a:r>
              <a:rPr lang="en-US" altLang="en-US"/>
              <a:t>Customer Preferences &amp; Amenities</a:t>
            </a:r>
            <a:endParaRPr lang="en-US" altLang="en-US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537845" y="2256155"/>
            <a:ext cx="8229600" cy="140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Amenities vs Sale Price</a:t>
            </a:r>
            <a:endParaRPr lang="en-US" altLang="en-US"/>
          </a:p>
          <a:p>
            <a:r>
              <a:rPr lang="en-US" altLang="en-US"/>
              <a:t>Clustering (if required)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Importing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essential libraries:</a:t>
            </a:r>
          </a:p>
          <a:p>
            <a:r>
              <a:t>- pandas, numpy, seaborn, matplotlib, sklearn</a:t>
            </a:r>
          </a:p>
          <a:p>
            <a:r>
              <a:rPr lang="en-US"/>
              <a:t>uses skew and kurtosis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Data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Load housing dataset</a:t>
            </a:r>
          </a:p>
          <a:p>
            <a:r>
              <a:t>Display data shape and first few rows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Initial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.info(), .describe(), .nunique()</a:t>
            </a:r>
          </a:p>
          <a:p>
            <a:r>
              <a:t>Check for missing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Drop duplicates</a:t>
            </a:r>
          </a:p>
          <a:p>
            <a:r>
              <a:t>Handle missing values (fill/drop)</a:t>
            </a:r>
          </a:p>
          <a:p>
            <a:r>
              <a:t>Show updated data shape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Outlier Detection &amp;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IQR method to detect outliers</a:t>
            </a:r>
          </a:p>
          <a:p>
            <a:r>
              <a:t>Boxplots: Before vs After</a:t>
            </a:r>
          </a:p>
          <a:p>
            <a:r>
              <a:t>Print shape changes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Data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83665"/>
          </a:xfrm>
        </p:spPr>
        <p:txBody>
          <a:bodyPr/>
          <a:lstStyle/>
          <a:p>
            <a:r>
              <a:t>Histograms + KDE for numerical features</a:t>
            </a:r>
          </a:p>
          <a:p>
            <a:r>
              <a:t>Check skewness &amp; kurtosis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457200" y="297910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Univariate &amp; Bivariate Analysis 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5925" y="4122420"/>
            <a:ext cx="7068820" cy="2019300"/>
          </a:xfrm>
          <a:prstGeom prst="rect">
            <a:avLst/>
          </a:prstGeom>
        </p:spPr>
        <p:txBody>
          <a:bodyPr wrap="square">
            <a:noAutofit/>
          </a:bodyPr>
          <a:p>
            <a:pPr marL="457200" indent="-457200">
              <a:spcBef>
                <a:spcPts val="2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3200" i="0">
                <a:solidFill>
                  <a:srgbClr val="000000"/>
                </a:solidFill>
                <a:latin typeface="+mn-ea"/>
                <a:ea typeface="Helvetica Neue"/>
                <a:cs typeface="+mn-ea"/>
              </a:rPr>
              <a:t>Histograms, KDE plots</a:t>
            </a:r>
            <a:endParaRPr sz="3200" i="0">
              <a:solidFill>
                <a:srgbClr val="000000"/>
              </a:solidFill>
              <a:latin typeface="+mn-ea"/>
              <a:ea typeface="Helvetica Neue"/>
              <a:cs typeface="+mn-ea"/>
            </a:endParaRPr>
          </a:p>
          <a:p>
            <a:pPr marL="457200" indent="-457200">
              <a:spcBef>
                <a:spcPts val="21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i="0">
                <a:solidFill>
                  <a:srgbClr val="000000"/>
                </a:solidFill>
                <a:latin typeface="+mn-ea"/>
                <a:ea typeface="Helvetica Neue"/>
                <a:cs typeface="+mn-ea"/>
              </a:rPr>
              <a:t>Continuous Feature Analysis</a:t>
            </a:r>
            <a:br>
              <a:rPr lang="en-US" altLang="en-US" sz="3200" i="0">
                <a:solidFill>
                  <a:srgbClr val="000000"/>
                </a:solidFill>
                <a:latin typeface="+mn-ea"/>
                <a:ea typeface="Helvetica Neue"/>
                <a:cs typeface="+mn-ea"/>
              </a:rPr>
            </a:br>
            <a:r>
              <a:rPr lang="en-US" altLang="en-US" sz="3200" i="0">
                <a:solidFill>
                  <a:srgbClr val="000000"/>
                </a:solidFill>
                <a:latin typeface="+mn-ea"/>
                <a:ea typeface="Helvetica Neue"/>
                <a:cs typeface="+mn-ea"/>
              </a:rPr>
              <a:t>Categorical Feature Analysis</a:t>
            </a:r>
            <a:endParaRPr lang="en-US" altLang="en-US" sz="3200" i="0">
              <a:solidFill>
                <a:srgbClr val="000000"/>
              </a:solidFill>
              <a:latin typeface="+mn-ea"/>
              <a:ea typeface="Helvetica Neue"/>
              <a:cs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7: </a:t>
            </a:r>
            <a:r>
              <a:rPr lang="en-US"/>
              <a:t>Univariate </a:t>
            </a:r>
            <a: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7.1: Manual bar/pie for selected features</a:t>
            </a:r>
          </a:p>
          <a:p>
            <a:r>
              <a:t>Step 7.2: Auto plots for categorical vars &lt; 10 unique values</a:t>
            </a:r>
          </a:p>
          <a:p>
            <a:r>
              <a:t>Step 7.3: Auto plots for numeric vars &lt; 10 unique values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" y="3756343"/>
            <a:ext cx="8229600" cy="1143000"/>
          </a:xfrm>
        </p:spPr>
        <p:txBody>
          <a:bodyPr/>
          <a:lstStyle/>
          <a:p>
            <a:r>
              <a:t>Step </a:t>
            </a:r>
            <a:r>
              <a:rPr lang="en-US"/>
              <a:t>9</a:t>
            </a:r>
            <a:r>
              <a:t>: </a:t>
            </a:r>
            <a:r>
              <a:rPr lang="en-US"/>
              <a:t>Skewness &amp; Kurtosis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60170"/>
          </a:xfrm>
        </p:spPr>
        <p:txBody>
          <a:bodyPr/>
          <a:lstStyle/>
          <a:p>
            <a:r>
              <a:t>Correlation matrix + Heatmap</a:t>
            </a:r>
          </a:p>
          <a:p>
            <a:r>
              <a:t>Highlight high correlation pairs</a:t>
            </a: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584200" y="401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Step 8: Correlation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1949</Words>
  <Application>WPS Presentation</Application>
  <PresentationFormat>On-screen Show (4:3)</PresentationFormat>
  <Paragraphs>94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Helvetica Neue</vt:lpstr>
      <vt:lpstr>Office Theme</vt:lpstr>
      <vt:lpstr>Stepwise Exploratory Data Analysis (EDA)</vt:lpstr>
      <vt:lpstr>Step 1: Importing Libraries</vt:lpstr>
      <vt:lpstr>Step 2: Data Loading</vt:lpstr>
      <vt:lpstr>Step 3: Initial Data Exploration</vt:lpstr>
      <vt:lpstr>Step 4: Data Cleaning</vt:lpstr>
      <vt:lpstr>Step 5: Outlier Detection &amp; Removal</vt:lpstr>
      <vt:lpstr>Step 6: Data Distributions</vt:lpstr>
      <vt:lpstr>Step 7: Categorical Analysis</vt:lpstr>
      <vt:lpstr>Step 8: Correlation Analysis</vt:lpstr>
      <vt:lpstr>Step 9: Multivariate Analysis</vt:lpstr>
      <vt:lpstr>Step 10: Feature Engineering</vt:lpstr>
      <vt:lpstr>Step 13: Final Summary</vt:lpstr>
      <vt:lpstr>Step 13: Final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Dolly Mishra</cp:lastModifiedBy>
  <cp:revision>6</cp:revision>
  <dcterms:created xsi:type="dcterms:W3CDTF">2013-01-27T09:14:00Z</dcterms:created>
  <dcterms:modified xsi:type="dcterms:W3CDTF">2025-07-11T13:52:29Z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53D883B15E7442A183C4F8F089D30D73_12</vt:lpwstr>
  </property>
  <property fmtid="{D5CDD505-2E9C-101B-9397-08002B2CF9AE}" pid="3" name="KSOProductBuildVer">
    <vt:lpwstr>1033-12.2.0.21931</vt:lpwstr>
  </property>
</Properties>
</file>