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Preprocessing and Merging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0000"/>
          </a:bodyPr>
          <a:lstStyle/>
          <a:p>
            <a:r>
              <a:rPr b="1"/>
              <a:t>Presented by: </a:t>
            </a:r>
            <a:r>
              <a:rPr lang="en-IN" b="1"/>
              <a:t>Dolly Mishra</a:t>
            </a:r>
            <a:endParaRPr b="1"/>
          </a:p>
          <a:p>
            <a:r>
              <a:rPr b="1"/>
              <a:t>Purpose: To demonstrate data preprocessing, merging, and analysis techniques.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with Dataset 3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/>
            </a:pPr>
            <a:r>
              <a:rPr sz="2400"/>
              <a:t>• Merge with previous combined dataset: final_df = pd.merge(merged_df, df3, on='key')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Visualize final merged dataset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Use charts to identify trends and patterns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Detect outliers using IQR or Z-score methods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Handle outliers: removal or transformation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Calculate skewness and kurtosis to understand distribution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Generate correlation matrix to explore variable relationships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 Dataset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/>
            </a:pPr>
            <a:r>
              <a:rPr sz="2400"/>
              <a:t>• Brief explanation of Dataset 1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Use pandas.read_csv() or similar method to import data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Example: df1 = pd.read_csv('dataset1.csv')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Dataset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/>
            </a:pPr>
            <a:r>
              <a:rPr sz="2400"/>
              <a:t>• </a:t>
            </a:r>
            <a:r>
              <a:rPr lang="en-IN" sz="2400"/>
              <a:t>Fill </a:t>
            </a:r>
            <a:r>
              <a:rPr sz="2400"/>
              <a:t>null values: </a:t>
            </a:r>
            <a:r>
              <a:rPr lang="en-US" altLang="en-US" sz="2400"/>
              <a:t>dataset1.fillna(0, inplace=True)</a:t>
            </a:r>
            <a:r>
              <a:rPr sz="2400"/>
              <a:t>• Remove duplicate values: df1.drop_duplicates()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Identify unique values using df1['column'].unique()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of Dataset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600"/>
              </a:spcAft>
              <a:defRPr sz="1800"/>
            </a:pPr>
            <a:r>
              <a:rPr sz="2400"/>
              <a:t>• Use bar charts, histograms or other plots to visualize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Example using seaborn or matplotlib: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  sns.barplot(data=df1, x='category', y='value')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Analyze key insights from the charts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 Dataset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Overview of Dataset 2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Import using pandas: df2 = pd.read_csv('dataset2.csv')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 Dataset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Handle null values: df2.fillna() or dropna()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Remove duplicates: df2.drop_duplicates()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Additional cleaning or formatting steps as needed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Dataset 1 &amp; Dataset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Use pandas merge function: merged_df = pd.merge(df1, df2, on='key')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Choose merge type: inner, outer, left, or right join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Review shape and preview of merged dataset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After Merge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Visualize combined dataset to gain insights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Use bar charts, scatter plots, or heatmaps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Example: sns.heatmap(merged_df.corr(), annot=True)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 and Preprocess Dataset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Import third dataset: df3 = pd.read_csv('dataset3.csv')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Preprocessing steps: handle nulls, duplicates, formatting</a:t>
            </a:r>
            <a:endParaRPr sz="2400"/>
          </a:p>
          <a:p>
            <a:pPr>
              <a:spcAft>
                <a:spcPts val="600"/>
              </a:spcAft>
              <a:defRPr sz="1800"/>
            </a:pPr>
            <a:r>
              <a:rPr sz="2400"/>
              <a:t>• Prepare for merging with combined dataset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1915</Words>
  <Application>WPS Presentation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Data Preprocessing and Merging Project</vt:lpstr>
      <vt:lpstr>Import Dataset 1</vt:lpstr>
      <vt:lpstr>Clean Dataset 1</vt:lpstr>
      <vt:lpstr>Visualization of Dataset 1</vt:lpstr>
      <vt:lpstr>Import Dataset 2</vt:lpstr>
      <vt:lpstr>Preprocess Dataset 2</vt:lpstr>
      <vt:lpstr>Merge Dataset 1 &amp; Dataset 2</vt:lpstr>
      <vt:lpstr>Visualization After Merge 1 &amp; 2</vt:lpstr>
      <vt:lpstr>Import and Preprocess Dataset 3</vt:lpstr>
      <vt:lpstr>Merge with Dataset 3 and Visualization</vt:lpstr>
      <vt:lpstr>Statistical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Dolly Mishra</cp:lastModifiedBy>
  <cp:revision>2</cp:revision>
  <dcterms:created xsi:type="dcterms:W3CDTF">2013-01-27T09:14:00Z</dcterms:created>
  <dcterms:modified xsi:type="dcterms:W3CDTF">2025-06-09T14:34:22Z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02E8CE82E3004F318DB6E98819CF5059_12</vt:lpwstr>
  </property>
  <property fmtid="{D5CDD505-2E9C-101B-9397-08002B2CF9AE}" pid="3" name="KSOProductBuildVer">
    <vt:lpwstr>1033-12.2.0.21179</vt:lpwstr>
  </property>
</Properties>
</file>