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9" r:id="rId15"/>
    <p:sldId id="270" r:id="rId16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7.xml"/><Relationship Id="rId8" Type="http://schemas.openxmlformats.org/officeDocument/2006/relationships/slide" Target="slides/slide6.xml"/><Relationship Id="rId7" Type="http://schemas.openxmlformats.org/officeDocument/2006/relationships/slide" Target="slides/slide5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9" Type="http://schemas.openxmlformats.org/officeDocument/2006/relationships/tableStyles" Target="tableStyles.xml"/><Relationship Id="rId18" Type="http://schemas.openxmlformats.org/officeDocument/2006/relationships/viewProps" Target="viewProps.xml"/><Relationship Id="rId17" Type="http://schemas.openxmlformats.org/officeDocument/2006/relationships/presProps" Target="presProps.xml"/><Relationship Id="rId16" Type="http://schemas.openxmlformats.org/officeDocument/2006/relationships/slide" Target="slides/slide14.xml"/><Relationship Id="rId15" Type="http://schemas.openxmlformats.org/officeDocument/2006/relationships/slide" Target="slides/slide13.xml"/><Relationship Id="rId14" Type="http://schemas.openxmlformats.org/officeDocument/2006/relationships/slide" Target="slides/slide12.xml"/><Relationship Id="rId13" Type="http://schemas.openxmlformats.org/officeDocument/2006/relationships/slide" Target="slides/slide11.xml"/><Relationship Id="rId12" Type="http://schemas.openxmlformats.org/officeDocument/2006/relationships/slide" Target="slides/slide10.xml"/><Relationship Id="rId11" Type="http://schemas.openxmlformats.org/officeDocument/2006/relationships/slide" Target="slides/slide9.xml"/><Relationship Id="rId10" Type="http://schemas.openxmlformats.org/officeDocument/2006/relationships/slide" Target="slides/slide8.xml"/><Relationship Id="rId1" Type="http://schemas.openxmlformats.org/officeDocument/2006/relationships/slideMaster" Target="slideMasters/slideMaster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 panose="020B0604020202020204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 panose="020B0604020202020204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 panose="020B0604020202020204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 panose="020B0604020202020204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1495" y="1417638"/>
            <a:ext cx="8229600" cy="1143000"/>
          </a:xfrm>
        </p:spPr>
        <p:txBody>
          <a:bodyPr/>
          <a:lstStyle/>
          <a:p>
            <a:r>
              <a:t>User Analytics in Telecommunication Industry  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2905" y="4230370"/>
            <a:ext cx="8229600" cy="4525963"/>
          </a:xfrm>
        </p:spPr>
        <p:txBody>
          <a:bodyPr/>
          <a:lstStyle/>
          <a:p>
            <a:r>
              <a:rPr lang="en-IN"/>
              <a:t>Company Name - Nexthikes IT solution</a:t>
            </a:r>
            <a:endParaRPr lang="en-IN"/>
          </a:p>
          <a:p>
            <a:r>
              <a:rPr lang="en-IN"/>
              <a:t>Dolly Mishra </a:t>
            </a:r>
            <a:endParaRPr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2 - User Engagement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Metrics: Sessions frequency, session duration, total traffic</a:t>
            </a:r>
          </a:p>
          <a:p>
            <a:r>
              <a:t>- Top 10 users per engagement metric</a:t>
            </a:r>
          </a:p>
          <a:p>
            <a:r>
              <a:t>- K-means clustering (k=3) and interpretation</a:t>
            </a:r>
          </a:p>
          <a:p>
            <a:r>
              <a:t>- Top 3 most used applications plotted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3 - Experience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Aggregate per user: TCP retransmission, RTT, throughput, handset type</a:t>
            </a:r>
          </a:p>
          <a:p>
            <a:r>
              <a:t>- Top/bottom/frequent TCP, RTT, throughput values</a:t>
            </a:r>
          </a:p>
          <a:p>
            <a:r>
              <a:t>- Distribution per handset type</a:t>
            </a:r>
          </a:p>
          <a:p>
            <a:r>
              <a:t>- K-means clustering (k=3) for experience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4 - Satisfaction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Compute engagement and experience scores</a:t>
            </a:r>
          </a:p>
          <a:p>
            <a:r>
              <a:t>- Average as satisfaction score</a:t>
            </a:r>
          </a:p>
          <a:p>
            <a:r>
              <a:t>- Top 10 satisfied customers</a:t>
            </a:r>
          </a:p>
          <a:p>
            <a:r>
              <a:t>- Regression model for predicting satisfaction</a:t>
            </a:r>
          </a:p>
          <a:p>
            <a:r>
              <a:t>- K-means (k=2) for satisfaction clustering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 &amp; Growth Potential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Recommendation to purchase TellCo: Positive/Negative</a:t>
            </a:r>
          </a:p>
          <a:p>
            <a:r>
              <a:t>- Key opportunities for profitability</a:t>
            </a:r>
          </a:p>
          <a:p>
            <a:r>
              <a:t>- Limitations of analysis highlighted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&amp; GitHub Links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GitHub: Data analysis code link</a:t>
            </a:r>
          </a:p>
          <a:p>
            <a:r>
              <a:t>- GitHub: Dashboard code link</a:t>
            </a:r>
          </a:p>
          <a:p>
            <a:r>
              <a:t>- References to dataset &amp; tools used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Situational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Investor wants to analyze TellCo before acquisition.</a:t>
            </a:r>
          </a:p>
          <a:p>
            <a:r>
              <a:t>- Goal: Identify growth opportunities &amp; profitability drivers.</a:t>
            </a:r>
          </a:p>
          <a:p>
            <a:r>
              <a:t>- Past success: Delivery company analysis increased profit by 25%.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Conduct User Overview Analysis</a:t>
            </a:r>
          </a:p>
          <a:p>
            <a:r>
              <a:t>- Conduct User Engagement Analysis</a:t>
            </a:r>
          </a:p>
          <a:p>
            <a:r>
              <a:t>- Conduct User Experience Analysis</a:t>
            </a:r>
          </a:p>
          <a:p>
            <a:r>
              <a:t>- Conduct User Satisfaction Analysis</a:t>
            </a:r>
          </a:p>
          <a:p>
            <a:r>
              <a:t>- Deliver insights via dashboard &amp; report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Source: Month of aggregated xDR data</a:t>
            </a:r>
          </a:p>
          <a:p>
            <a:r>
              <a:t>- Features: Customer info, sessions, download/upload volumes, network metrics</a:t>
            </a:r>
          </a:p>
          <a:p>
            <a:r>
              <a:t>- Note: Missing values and outliers handled via mean imputation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Task 1 - User Overview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Identify top 10 handsets and top 3 manufacturers</a:t>
            </a:r>
          </a:p>
          <a:p>
            <a:r>
              <a:t>- Top 5 handsets per manufacturer</a:t>
            </a:r>
          </a:p>
          <a:p>
            <a:r>
              <a:t>- Insights shared with marketing team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User Behavior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Metrics: Number of xDR sessions, session duration, DL/UL data, total volume</a:t>
            </a:r>
          </a:p>
          <a:p>
            <a:r>
              <a:t>- Data aggregation per user</a:t>
            </a:r>
          </a:p>
          <a:p>
            <a:r>
              <a:t>- Visual &amp; quantitative EDA conducted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Statistical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Describe variables and data types</a:t>
            </a:r>
          </a:p>
          <a:p>
            <a:r>
              <a:t>- Compute mean, median, mode for each variable</a:t>
            </a:r>
          </a:p>
          <a:p>
            <a:r>
              <a:t>- Non-graphical univariate analysis: dispersion parameters</a:t>
            </a:r>
          </a:p>
          <a:p>
            <a:r>
              <a:t>- Graphical univariate analysis: histograms, boxplots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Bivariate &amp; Correlation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Relation between applications and total DL+UL</a:t>
            </a:r>
          </a:p>
          <a:p>
            <a:r>
              <a:t>- Top 5 decile segmentation based on session duration</a:t>
            </a:r>
          </a:p>
          <a:p>
            <a:r>
              <a:t>- Correlation matrix of apps: Social Media, Google, Email, YouTube, Netflix, Gaming, Others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Dimensionality Reduction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PCA performed to reduce dimensions</a:t>
            </a:r>
          </a:p>
          <a:p>
            <a:r>
              <a:t>- Key insights (max 4 bullet points)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2470</Words>
  <Application>WPS Presentation</Application>
  <PresentationFormat>On-screen Show (4:3)</PresentationFormat>
  <Paragraphs>89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2" baseType="lpstr">
      <vt:lpstr>Arial</vt:lpstr>
      <vt:lpstr>SimSun</vt:lpstr>
      <vt:lpstr>Wingdings</vt:lpstr>
      <vt:lpstr>Arial</vt:lpstr>
      <vt:lpstr>Calibri</vt:lpstr>
      <vt:lpstr>Microsoft YaHei</vt:lpstr>
      <vt:lpstr>Arial Unicode MS</vt:lpstr>
      <vt:lpstr>Office Theme</vt:lpstr>
      <vt:lpstr>User Analytics in Telecommunication Industry - Nexthikes IT Solutions</vt:lpstr>
      <vt:lpstr>Situational Overview</vt:lpstr>
      <vt:lpstr>Project Objectives</vt:lpstr>
      <vt:lpstr>Dataset Overview</vt:lpstr>
      <vt:lpstr>Task 1 - User Overview Analysis</vt:lpstr>
      <vt:lpstr>User Behavior Analysis</vt:lpstr>
      <vt:lpstr>Statistical Analysis</vt:lpstr>
      <vt:lpstr>Bivariate &amp; Correlation Analysis</vt:lpstr>
      <vt:lpstr>Dimensionality Reduction</vt:lpstr>
      <vt:lpstr>Task 2 - User Engagement Analysis</vt:lpstr>
      <vt:lpstr>Task 3 - Experience Analysis</vt:lpstr>
      <vt:lpstr>Task 4 - Satisfaction Analysis</vt:lpstr>
      <vt:lpstr>Recommendations &amp; Growth Potential</vt:lpstr>
      <vt:lpstr>References &amp; GitHub Links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dc:description>generated using python-pptx</dc:description>
  <cp:lastModifiedBy>Dolly Mishra</cp:lastModifiedBy>
  <cp:revision>3</cp:revision>
  <dcterms:created xsi:type="dcterms:W3CDTF">2013-01-27T09:14:00Z</dcterms:created>
  <dcterms:modified xsi:type="dcterms:W3CDTF">2025-09-20T14:30:05Z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06114BC25695497296F257F9EC24DAA1_12</vt:lpwstr>
  </property>
  <property fmtid="{D5CDD505-2E9C-101B-9397-08002B2CF9AE}" pid="3" name="KSOProductBuildVer">
    <vt:lpwstr>1033-12.2.0.21931</vt:lpwstr>
  </property>
</Properties>
</file>