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6" r:id="rId7"/>
    <p:sldId id="260" r:id="rId8"/>
    <p:sldId id="261" r:id="rId9"/>
    <p:sldId id="262" r:id="rId10"/>
    <p:sldId id="263" r:id="rId11"/>
    <p:sldId id="264" r:id="rId12"/>
    <p:sldId id="278" r:id="rId13"/>
    <p:sldId id="265" r:id="rId14"/>
    <p:sldId id="266" r:id="rId15"/>
    <p:sldId id="267" r:id="rId16"/>
    <p:sldId id="268" r:id="rId17"/>
    <p:sldId id="269" r:id="rId18"/>
    <p:sldId id="27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E5349-E3FC-42FD-810C-9790C102D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C24D5-6ACD-4333-80B8-3F94D6E87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02F18-A922-4B96-A9A9-2745D315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AB801-5592-4E76-806F-D726DCDF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91C4C-8D27-4BD3-B016-1B64F640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5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A0323-0287-4AB3-999E-C0E0D37B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513C3-4346-4A10-96C7-7999B0D04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5240E-C26E-4B84-92D9-3814DE8A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953D8-140A-4964-A41D-E163690D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5B76C-EDA5-49D9-8B74-25D3A6B3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7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28C4-C9EA-4540-BE3C-4FE5EB4EC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018937-F22A-49C5-B230-578A4B467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1F08-7D7C-4AE8-B411-FF631BEA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F3B18-2E0F-4DB0-A087-923D37BD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DE08D-9FE0-4AEF-AAB7-2484ADD2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0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FA5E0-364F-4DA1-8F0D-6BE09166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07967-2D76-47E0-BFED-5DABF500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5D600-90EE-44A5-91AD-D6891E8E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FF1E-8790-495E-8C31-EBE45B0E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3B1B3-031A-4C67-96AF-91EBB643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E7409-93C1-4320-AD1B-EF6F0671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4B3CE-6C2A-4483-BA4A-FEBEC5F1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30008-0313-4271-B46A-A767FA88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ACC91-BDE1-4E83-8563-423CE4EB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E540E-2D48-49DE-A68A-C3CAE31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7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A583D-5835-48E1-9D5B-BCA3A982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F78FF-9E89-4AAE-9ED3-B651EBAC0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2B6BE-D44F-4E2B-B768-798E14E0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95933-1B64-421F-BD25-AC623242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1BD86-3050-4780-B9C5-4CA368E5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D2CA2-2051-45CD-A151-D074D2C3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B6D9E-DBDD-40D9-9FB9-C4142AD3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A3FF6-57EE-4E6B-B898-C49937F5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3B0FB-91D1-4E14-90D6-B0EFA1BEF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A24226-D8A9-4193-960D-33375640B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213E10-0D7B-4029-AD8D-1E3F5D059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983B-B12C-4437-B3A5-4517CED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82B81-7E26-4E0E-87A9-0EC36663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37260-64AE-4AC5-820E-6961168C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2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2CF97-8CEA-43B0-8985-3CCEE82F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9E3B01-CE57-42D1-A365-4331EE6D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1BD21-D6FA-4944-B27E-0F0C6A8F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9593B-1FCE-4D9A-967C-E215367B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7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3774E9-9923-47F7-9D15-0D4627FE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7BCE5-5360-4A8E-9142-3E60DE29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CDB8D-F071-49C2-B34F-F08D3B18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2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F247C-BFC3-4B6F-89BB-81BE0049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57115-BC8A-4825-A9FF-733DA5E7E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C6EFE-64BD-41EB-B868-2BCDE6F8D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F2B62-3A85-486E-ACE7-BECBA1C6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C5A56-46D2-47D1-BF58-165F99DE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E02BF-7716-4742-925C-8AD294E9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1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7EC5-725A-4FF6-BAEA-58023093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A5613-441B-4550-A954-80CDA8009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5A54C-1407-44BC-BE54-B4EEEFE22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BF68D-8D48-41F4-9BA3-E7ACB81B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6CA5F-B04A-4202-8B7E-8406056A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3B67E-0002-4F0C-992B-D83A12F2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2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4FCFF0-36A6-4DAD-8EAC-72C3DFD8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B3F8A-E9A3-4617-98FA-93E3DCBE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C295D-A617-413B-9855-EB2CC5D5C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2337-7CD9-4F53-AAA3-DFB6FFFC98A9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B65F9-18B3-4F22-8034-5D927BEC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76BB0-F0EA-47D0-9F87-D4B713A6D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5F4E-AE5C-4E90-A48D-7D54A2F9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2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D8A64-3EA1-4AC5-8CF2-8F6AE182C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6F88D-FEA6-457F-9DE3-FBE44737E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Ec2 – </a:t>
            </a:r>
            <a:r>
              <a:rPr lang="ko-KR" altLang="en-US" dirty="0"/>
              <a:t>아마존 리눅스 기준</a:t>
            </a:r>
          </a:p>
        </p:txBody>
      </p:sp>
    </p:spTree>
    <p:extLst>
      <p:ext uri="{BB962C8B-B14F-4D97-AF65-F5344CB8AC3E}">
        <p14:creationId xmlns:p14="http://schemas.microsoft.com/office/powerpoint/2010/main" val="28744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설정에 </a:t>
            </a:r>
            <a:r>
              <a:rPr lang="en-US" altLang="ko-KR" dirty="0"/>
              <a:t>Jenkins </a:t>
            </a:r>
            <a:r>
              <a:rPr lang="ko-KR" altLang="en-US" dirty="0"/>
              <a:t>포트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r>
              <a:rPr lang="ko-KR" altLang="en-US" dirty="0"/>
              <a:t>에서 </a:t>
            </a:r>
            <a:r>
              <a:rPr lang="en-US" altLang="ko-KR" dirty="0"/>
              <a:t>80</a:t>
            </a:r>
            <a:r>
              <a:rPr lang="ko-KR" altLang="en-US" dirty="0"/>
              <a:t>포트에 아래 내용 추가</a:t>
            </a:r>
            <a:endParaRPr lang="en-US" altLang="ko-KR" dirty="0"/>
          </a:p>
          <a:p>
            <a:r>
              <a:rPr lang="en-US" altLang="ko-KR" dirty="0"/>
              <a:t>80 </a:t>
            </a:r>
            <a:r>
              <a:rPr lang="ko-KR" altLang="en-US" dirty="0"/>
              <a:t>포트로 접속 시 </a:t>
            </a:r>
            <a:r>
              <a:rPr lang="en-US" altLang="ko-KR" dirty="0"/>
              <a:t>Jenkins </a:t>
            </a:r>
            <a:r>
              <a:rPr lang="ko-KR" altLang="en-US" dirty="0"/>
              <a:t>에 접속하도록 설정하는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99DCC-65C5-4A09-B71C-2574D5E2E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46" r="61667" b="14616"/>
          <a:stretch/>
        </p:blipFill>
        <p:spPr>
          <a:xfrm>
            <a:off x="2089150" y="2816260"/>
            <a:ext cx="8013700" cy="38544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B6D00A-64E2-42B0-ACAB-F874D90D105A}"/>
              </a:ext>
            </a:extLst>
          </p:cNvPr>
          <p:cNvSpPr/>
          <p:nvPr/>
        </p:nvSpPr>
        <p:spPr>
          <a:xfrm>
            <a:off x="2362200" y="5181600"/>
            <a:ext cx="6781800" cy="1130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3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재시작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nginx.service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84C4E4-E70D-4357-B50E-399153860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85" r="43229"/>
          <a:stretch/>
        </p:blipFill>
        <p:spPr>
          <a:xfrm>
            <a:off x="413988" y="2901950"/>
            <a:ext cx="11364023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D8A64-3EA1-4AC5-8CF2-8F6AE182C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설치 마무리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6F88D-FEA6-457F-9DE3-FBE44737E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Ip:80 </a:t>
            </a:r>
            <a:r>
              <a:rPr lang="ko-KR" altLang="en-US" dirty="0"/>
              <a:t>포트로 접근</a:t>
            </a:r>
          </a:p>
        </p:txBody>
      </p:sp>
    </p:spTree>
    <p:extLst>
      <p:ext uri="{BB962C8B-B14F-4D97-AF65-F5344CB8AC3E}">
        <p14:creationId xmlns:p14="http://schemas.microsoft.com/office/powerpoint/2010/main" val="248705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설정 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500" cy="4351338"/>
          </a:xfrm>
        </p:spPr>
        <p:txBody>
          <a:bodyPr/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비밀번호는 </a:t>
            </a:r>
            <a:r>
              <a:rPr lang="en-US" altLang="ko-KR" dirty="0"/>
              <a:t>/var/lib/</a:t>
            </a:r>
            <a:r>
              <a:rPr lang="en-US" altLang="ko-KR" dirty="0" err="1"/>
              <a:t>jenkins</a:t>
            </a:r>
            <a:r>
              <a:rPr lang="en-US" altLang="ko-KR" dirty="0"/>
              <a:t>/secrets/</a:t>
            </a:r>
            <a:r>
              <a:rPr lang="en-US" altLang="ko-KR" dirty="0" err="1"/>
              <a:t>initialAdminPassword</a:t>
            </a:r>
            <a:r>
              <a:rPr lang="en-US" altLang="ko-KR" dirty="0"/>
              <a:t> </a:t>
            </a:r>
            <a:r>
              <a:rPr lang="ko-KR" altLang="en-US" dirty="0"/>
              <a:t>파일에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06226-F30D-4D8D-B9D2-70F9E7024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5" t="8390" r="24167" b="1923"/>
          <a:stretch/>
        </p:blipFill>
        <p:spPr>
          <a:xfrm>
            <a:off x="4076700" y="2946120"/>
            <a:ext cx="3848100" cy="35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8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설정 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플러그인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08D70-FA6A-4160-A91D-CECEF16A2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3" t="8390" r="24479" b="31538"/>
          <a:stretch/>
        </p:blipFill>
        <p:spPr>
          <a:xfrm>
            <a:off x="2705100" y="2344736"/>
            <a:ext cx="6273800" cy="39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설정 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설치중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97CE7C-73C7-4629-85B9-73D1FCE38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8390" r="24167" b="35000"/>
          <a:stretch/>
        </p:blipFill>
        <p:spPr>
          <a:xfrm>
            <a:off x="2514600" y="2573336"/>
            <a:ext cx="6388100" cy="37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설정 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r>
              <a:rPr lang="ko-KR" altLang="en-US" dirty="0"/>
              <a:t> 계정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59A8E-967A-4E77-BF40-A79C54048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4" t="8390" r="24376" b="3606"/>
          <a:stretch/>
        </p:blipFill>
        <p:spPr>
          <a:xfrm>
            <a:off x="3543300" y="2307709"/>
            <a:ext cx="4635500" cy="4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3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설치 완료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A47BA-338E-40DF-8C81-6734C8B4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"/>
          <a:stretch/>
        </p:blipFill>
        <p:spPr>
          <a:xfrm>
            <a:off x="1695450" y="2246510"/>
            <a:ext cx="8801100" cy="4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9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D8A64-3EA1-4AC5-8CF2-8F6AE182C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6F88D-FEA6-457F-9DE3-FBE44737E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CI</a:t>
            </a:r>
            <a:r>
              <a:rPr lang="ko-KR" altLang="en-US" dirty="0"/>
              <a:t> 환경 세팅</a:t>
            </a:r>
          </a:p>
        </p:txBody>
      </p:sp>
    </p:spTree>
    <p:extLst>
      <p:ext uri="{BB962C8B-B14F-4D97-AF65-F5344CB8AC3E}">
        <p14:creationId xmlns:p14="http://schemas.microsoft.com/office/powerpoint/2010/main" val="369134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-s /bin/bash </a:t>
            </a:r>
            <a:r>
              <a:rPr lang="en-US" altLang="ko-KR" dirty="0" err="1"/>
              <a:t>jenkins</a:t>
            </a:r>
            <a:endParaRPr lang="en-US" altLang="ko-KR" dirty="0"/>
          </a:p>
          <a:p>
            <a:r>
              <a:rPr lang="en-US" altLang="ko-KR" dirty="0" err="1"/>
              <a:t>whoami</a:t>
            </a:r>
            <a:endParaRPr lang="en-US" altLang="ko-KR" dirty="0"/>
          </a:p>
          <a:p>
            <a:r>
              <a:rPr lang="en-US" altLang="ko-KR" dirty="0" err="1"/>
              <a:t>mkdir</a:t>
            </a:r>
            <a:r>
              <a:rPr lang="en-US" altLang="ko-KR" dirty="0"/>
              <a:t>/var/lib/</a:t>
            </a:r>
            <a:r>
              <a:rPr lang="en-US" altLang="ko-KR" dirty="0" err="1"/>
              <a:t>jenkins</a:t>
            </a:r>
            <a:r>
              <a:rPr lang="en-US" altLang="ko-KR" dirty="0"/>
              <a:t>/.</a:t>
            </a:r>
            <a:r>
              <a:rPr lang="en-US" altLang="ko-KR" dirty="0" err="1"/>
              <a:t>ssh</a:t>
            </a:r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-keygen -t </a:t>
            </a:r>
            <a:r>
              <a:rPr lang="en-US" altLang="ko-KR" dirty="0" err="1"/>
              <a:t>rsa</a:t>
            </a:r>
            <a:r>
              <a:rPr lang="en-US" altLang="ko-KR" dirty="0"/>
              <a:t> -b 4096 -C "side-project" -f /var/lib/</a:t>
            </a:r>
            <a:r>
              <a:rPr lang="en-US" altLang="ko-KR" dirty="0" err="1"/>
              <a:t>jenkins</a:t>
            </a:r>
            <a:r>
              <a:rPr lang="en-US" altLang="ko-KR" dirty="0"/>
              <a:t>/.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3485D-EFB5-4E6E-B13F-6F4C85B7D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0" r="66042"/>
          <a:stretch/>
        </p:blipFill>
        <p:spPr>
          <a:xfrm>
            <a:off x="6604000" y="3860800"/>
            <a:ext cx="4749800" cy="28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0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yum </a:t>
            </a:r>
            <a:r>
              <a:rPr lang="ko-KR" altLang="en-US" dirty="0"/>
              <a:t>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yum update -y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9685D0-036D-4A22-87C0-C8375FFF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468563"/>
            <a:ext cx="7429500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키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</a:t>
            </a:r>
            <a:r>
              <a:rPr lang="en-US" altLang="ko-KR" dirty="0"/>
              <a:t>– setting – deploy keys – add deploy key</a:t>
            </a:r>
            <a:r>
              <a:rPr lang="ko-KR" altLang="en-US" dirty="0"/>
              <a:t>에 </a:t>
            </a:r>
            <a:r>
              <a:rPr lang="en-US" altLang="ko-KR" dirty="0"/>
              <a:t>github.pub </a:t>
            </a:r>
            <a:r>
              <a:rPr lang="ko-KR" altLang="en-US" dirty="0"/>
              <a:t>내용물 복사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5B225F-B000-41D8-AE2A-E9B5CA82D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8390" r="1250" b="15769"/>
          <a:stretch/>
        </p:blipFill>
        <p:spPr>
          <a:xfrm>
            <a:off x="1403099" y="2691606"/>
            <a:ext cx="9385801" cy="39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2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deploy key </a:t>
            </a:r>
            <a:r>
              <a:rPr lang="ko-KR" altLang="en-US" dirty="0"/>
              <a:t>생성 완료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D14B9-515D-4790-A5C5-97E4A59D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719387"/>
            <a:ext cx="10108694" cy="20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76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r>
              <a:rPr lang="ko-KR" altLang="en-US" dirty="0"/>
              <a:t>에서 </a:t>
            </a:r>
            <a:r>
              <a:rPr lang="en-US" altLang="ko-KR" dirty="0"/>
              <a:t>git</a:t>
            </a:r>
            <a:r>
              <a:rPr lang="ko-KR" altLang="en-US" dirty="0"/>
              <a:t>연동을 위한 </a:t>
            </a:r>
            <a:r>
              <a:rPr lang="en-US" altLang="ko-KR" dirty="0"/>
              <a:t>item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 items – </a:t>
            </a:r>
            <a:r>
              <a:rPr lang="ko-KR" altLang="en-US" dirty="0"/>
              <a:t>이름 설정 </a:t>
            </a:r>
            <a:r>
              <a:rPr lang="en-US" altLang="ko-KR" dirty="0"/>
              <a:t>– </a:t>
            </a:r>
            <a:r>
              <a:rPr lang="ko-KR" altLang="en-US" dirty="0"/>
              <a:t>내 깃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작성 </a:t>
            </a:r>
            <a:r>
              <a:rPr lang="en-US" altLang="ko-KR" dirty="0"/>
              <a:t>– credentials add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D2E20-C0EA-40B1-A1D5-FE334C110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9" t="14231" r="12395" b="42308"/>
          <a:stretch/>
        </p:blipFill>
        <p:spPr>
          <a:xfrm>
            <a:off x="419100" y="2882106"/>
            <a:ext cx="11599196" cy="36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Credentials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Credentials</a:t>
            </a:r>
            <a:r>
              <a:rPr lang="ko-KR" altLang="en-US" dirty="0"/>
              <a:t> 생성 값</a:t>
            </a:r>
            <a:r>
              <a:rPr lang="en-US" altLang="ko-KR" dirty="0"/>
              <a:t>(/var/lib/Jenkins/.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값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02BFB-2562-4135-913D-B2B4DD27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9" t="17452" r="13645" b="12163"/>
          <a:stretch/>
        </p:blipFill>
        <p:spPr>
          <a:xfrm>
            <a:off x="2144322" y="2260600"/>
            <a:ext cx="79033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jenkins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2B463-C30D-4EF9-A4F8-9C723544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186112"/>
            <a:ext cx="6286500" cy="3405187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CA4A174-EB73-419F-BFD4-268929D6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ko-KR" dirty="0"/>
              <a:t>$ sudo wget -O /etc/yum.repos.d/jenkins.repo https://pkg.jenkins.io/redhat-stable/jenkins.repo</a:t>
            </a:r>
          </a:p>
          <a:p>
            <a:r>
              <a:rPr lang="es-ES" altLang="ko-KR" dirty="0"/>
              <a:t>$ sudo rpm --import https://pkg.jenkins.io/redhat-stable/jenkins.io.key</a:t>
            </a:r>
          </a:p>
          <a:p>
            <a:r>
              <a:rPr lang="es-ES" altLang="ko-KR" dirty="0"/>
              <a:t>$ yum install -y jenkins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72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start </a:t>
            </a:r>
            <a:r>
              <a:rPr lang="ko-KR" altLang="en-US" dirty="0"/>
              <a:t>후 </a:t>
            </a:r>
            <a:r>
              <a:rPr lang="en-US" altLang="ko-KR" dirty="0"/>
              <a:t>status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jenkins.service</a:t>
            </a:r>
            <a:endParaRPr lang="en-US" altLang="ko-KR" dirty="0"/>
          </a:p>
          <a:p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jenkins.service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6E7AAF-F0B6-4A3A-9475-D3AED7424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62" r="36563"/>
          <a:stretch/>
        </p:blipFill>
        <p:spPr>
          <a:xfrm>
            <a:off x="413967" y="3332957"/>
            <a:ext cx="11364065" cy="20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ABADB-8A34-4351-ACA3-C176B0EF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접속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AA1A4-4A57-49B1-920D-911442F2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Ip:8080</a:t>
            </a:r>
            <a:r>
              <a:rPr lang="ko-KR" altLang="en-US" dirty="0"/>
              <a:t>으로 접속 시 정상적으로 </a:t>
            </a:r>
            <a:r>
              <a:rPr lang="ko-KR" altLang="en-US" dirty="0" err="1"/>
              <a:t>젠킨스</a:t>
            </a:r>
            <a:r>
              <a:rPr lang="ko-KR" altLang="en-US" dirty="0"/>
              <a:t> 설치 확인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0E924-BD2C-416C-B48E-929BC9D7F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606" r="22605"/>
          <a:stretch/>
        </p:blipFill>
        <p:spPr>
          <a:xfrm>
            <a:off x="3343180" y="2365374"/>
            <a:ext cx="5877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1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D8A64-3EA1-4AC5-8CF2-8F6AE182C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6F88D-FEA6-457F-9DE3-FBE44737E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Ec2 – </a:t>
            </a:r>
            <a:r>
              <a:rPr lang="ko-KR" altLang="en-US" dirty="0"/>
              <a:t>아마존 리눅스 기준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보안 문제로 </a:t>
            </a:r>
            <a:r>
              <a:rPr lang="ko-KR" altLang="en-US" dirty="0" err="1"/>
              <a:t>리버스</a:t>
            </a:r>
            <a:r>
              <a:rPr lang="ko-KR" altLang="en-US" dirty="0"/>
              <a:t> 프록시 설정을 위한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amazon-</a:t>
            </a:r>
            <a:r>
              <a:rPr lang="en-US" altLang="ko-KR" dirty="0" err="1"/>
              <a:t>linux</a:t>
            </a:r>
            <a:r>
              <a:rPr lang="en-US" altLang="ko-KR" dirty="0"/>
              <a:t>-extras install -y nginx1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ED41B3-55BB-45DC-9E0A-81C6544F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358494"/>
            <a:ext cx="7861300" cy="42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0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설치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nginx</a:t>
            </a:r>
            <a:r>
              <a:rPr lang="ko-KR" altLang="en-US" dirty="0"/>
              <a:t> </a:t>
            </a:r>
            <a:r>
              <a:rPr lang="en-US" altLang="ko-KR" dirty="0"/>
              <a:t>-v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5ADA1-4762-43BC-90B4-D275E1ECA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54" r="79375" b="192"/>
          <a:stretch/>
        </p:blipFill>
        <p:spPr>
          <a:xfrm>
            <a:off x="1181099" y="2908300"/>
            <a:ext cx="9586913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F13-C72F-43C6-921A-6333D12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실행 및 동작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2409-E8C8-41CA-901E-BA9F104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nginx.service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nginx.service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DEC5D1-3B9C-49D6-9F8F-8E69236C8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39" r="44271"/>
          <a:stretch/>
        </p:blipFill>
        <p:spPr>
          <a:xfrm>
            <a:off x="457200" y="2978944"/>
            <a:ext cx="11480800" cy="34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2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343</Words>
  <Application>Microsoft Office PowerPoint</Application>
  <PresentationFormat>와이드스크린</PresentationFormat>
  <Paragraphs>55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젠킨스 설치</vt:lpstr>
      <vt:lpstr>yum 업데이트</vt:lpstr>
      <vt:lpstr>jenkins 설치</vt:lpstr>
      <vt:lpstr>Jenkins start 후 status 확인</vt:lpstr>
      <vt:lpstr>Jenkins 접속 확인</vt:lpstr>
      <vt:lpstr>Nginx 설치</vt:lpstr>
      <vt:lpstr>Nginx 설치</vt:lpstr>
      <vt:lpstr>Nginx 설치 확인</vt:lpstr>
      <vt:lpstr>Nginx 실행 및 동작 확인</vt:lpstr>
      <vt:lpstr>Nginx 설정에 Jenkins 포트 연결</vt:lpstr>
      <vt:lpstr>Nginx 재시작</vt:lpstr>
      <vt:lpstr>Jenkins 설치 마무리</vt:lpstr>
      <vt:lpstr>젠킨스 설정 마무리</vt:lpstr>
      <vt:lpstr>젠킨스 설정 마무리</vt:lpstr>
      <vt:lpstr>젠킨스 설정 마무리</vt:lpstr>
      <vt:lpstr>젠킨스 설정 마무리</vt:lpstr>
      <vt:lpstr>젠킨스 설치 완료</vt:lpstr>
      <vt:lpstr>Ci 환경 설정</vt:lpstr>
      <vt:lpstr>Github 파일 생성</vt:lpstr>
      <vt:lpstr>Github 에 키 연동</vt:lpstr>
      <vt:lpstr>Github deploy key 생성 완료</vt:lpstr>
      <vt:lpstr>Jenkins에서 git연동을 위한 item 생성</vt:lpstr>
      <vt:lpstr>Credentials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82109</dc:creator>
  <cp:lastModifiedBy>82109</cp:lastModifiedBy>
  <cp:revision>12</cp:revision>
  <dcterms:created xsi:type="dcterms:W3CDTF">2021-08-11T12:34:17Z</dcterms:created>
  <dcterms:modified xsi:type="dcterms:W3CDTF">2021-08-11T14:26:22Z</dcterms:modified>
</cp:coreProperties>
</file>