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0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5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5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2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4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820D-1E3E-4E12-AAC7-7C478FDE42FC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3AA4-3DFC-4BCD-B7E5-01B7330D3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5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GA4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유료화 필요성 및 사례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콘텐츠 기반 지표</a:t>
            </a:r>
            <a:endParaRPr lang="ko-KR" altLang="en-US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12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2761" y="185631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DB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분석의 용이성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빅쿼리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526" y="1449551"/>
            <a:ext cx="579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현재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로는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 Data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UTM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으로만 확인할 수 있음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PV,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방문수 등 한정된 </a:t>
            </a:r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변수들로만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이루어져있으며 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구체적 분석의 어려움이 있음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40779" y="3010365"/>
            <a:ext cx="575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빅쿼리를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활용하면</a:t>
            </a:r>
            <a:r>
              <a:rPr lang="en-US" altLang="ko-KR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raw 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데이터의 테이블을 활용 가능함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</a:p>
          <a:p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SQL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통해 자유로운 가공이 가능함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6" y="2460467"/>
            <a:ext cx="5321941" cy="1907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88" y="360973"/>
            <a:ext cx="3809022" cy="25231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5526" y="4547444"/>
            <a:ext cx="5388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예를 들어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뉴스 레터 구독자와 비구독자의 차이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분석한다면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현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에서는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User Data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세그먼트를 설정해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PV,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방문수 등을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단순 비교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하는 것만 가능함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5791" y="4547444"/>
            <a:ext cx="58994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 err="1" smtClean="0">
                <a:solidFill>
                  <a:srgbClr val="0070C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빅쿼리</a:t>
            </a:r>
            <a:r>
              <a:rPr lang="ko-KR" altLang="en-US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활용하면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뉴스레터 구독자와 비구독자의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PK(ID)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추출하고 필요한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feature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만 추출할 수 있으며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이를 토대로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ML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분석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 가능함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전체 </a:t>
            </a:r>
            <a:r>
              <a:rPr lang="en-US" altLang="ko-KR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raw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데이터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가져올 수 있기 때문에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classification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통한 예상 독자 예측 모델 구축에도 용이함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 예를 들어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뉴스레터 구독에 어떠한 변수가 가장 큰 영향을 미쳤는지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예측 모델을 구축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할 수 있음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(logistic)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64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2761" y="185631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유료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761" y="1401425"/>
            <a:ext cx="579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앞서 제시한 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어떤 변수가 뉴스레터 구독에 가장 큰 영향을 미쳤는지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＇</a:t>
            </a:r>
            <a:r>
              <a:rPr lang="ko-KR" altLang="en-US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알기 위해서는 다양한 변수 수집이 필요함</a:t>
            </a:r>
            <a:r>
              <a:rPr lang="en-US" altLang="ko-KR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793" y="2326502"/>
            <a:ext cx="168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중앙일보 사례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73" y="2231089"/>
            <a:ext cx="7701098" cy="39798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35824" y="5779008"/>
            <a:ext cx="1353312" cy="17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2761" y="2875821"/>
            <a:ext cx="3572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중앙일보에서는 현재 유료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통해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Custom Dimension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수집함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1.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연재 분야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(K</a:t>
            </a:r>
            <a:r>
              <a:rPr lang="ko-KR" altLang="en-US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엔터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를 수집하고 있음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현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로는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정치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문화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건강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등의 넓은 분야만 확인할 수 있음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구체적인 연재 필드 확인은 불가함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05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2761" y="185631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유료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2761" y="1223897"/>
            <a:ext cx="168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중앙일보 사례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53"/>
          <a:stretch/>
        </p:blipFill>
        <p:spPr>
          <a:xfrm>
            <a:off x="532761" y="1613708"/>
            <a:ext cx="4832598" cy="213969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05467" y="1275154"/>
            <a:ext cx="35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6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기사 형식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연재형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일반형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구독형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등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71766" y="1613708"/>
            <a:ext cx="1152144" cy="260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6"/>
          <a:stretch/>
        </p:blipFill>
        <p:spPr>
          <a:xfrm>
            <a:off x="832695" y="3883028"/>
            <a:ext cx="4532664" cy="25451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45758" y="4034226"/>
            <a:ext cx="502920" cy="17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345758" y="6254489"/>
            <a:ext cx="743712" cy="173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23139" y="1751521"/>
            <a:ext cx="3111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동아일보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 </a:t>
            </a:r>
            <a:r>
              <a:rPr lang="ko-KR" altLang="en-US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헬스동아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 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865" y="2278105"/>
            <a:ext cx="5308172" cy="269343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68150" y="4609891"/>
            <a:ext cx="1110674" cy="361651"/>
          </a:xfrm>
          <a:prstGeom prst="rect">
            <a:avLst/>
          </a:prstGeom>
          <a:noFill/>
          <a:ln w="19050">
            <a:solidFill>
              <a:srgbClr val="347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47B8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36699" y="5213840"/>
            <a:ext cx="4484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동아일보와 비교해보면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헬스동아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기사를 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건강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＇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으로만 확인할 수 있음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Custom Dimension4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의 </a:t>
            </a:r>
            <a:r>
              <a:rPr lang="en-US" altLang="ko-KR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url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확인가능하나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</a:p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가시성이 떨어진다는 단점을 지님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1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2761" y="185631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유료 </a:t>
            </a:r>
            <a:r>
              <a:rPr lang="en-US" altLang="ko-KR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사례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3912" y="1271644"/>
            <a:ext cx="2682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&lt;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동아일보 히어로 콘텐츠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&gt;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4736" y="2087680"/>
            <a:ext cx="3572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히어로 콘텐츠의 경우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Custom dimension</a:t>
            </a:r>
            <a:r>
              <a:rPr lang="ko-KR" altLang="en-US" sz="16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자체가 설정되어 있지 않고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관련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Events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 스크롤만 설정 되어 있음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endParaRPr lang="en-US" altLang="ko-KR" sz="16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히어로 콘텐츠를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확인하기 위해서는 </a:t>
            </a:r>
            <a:r>
              <a:rPr lang="en-US" altLang="ko-KR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url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에서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original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확인해야하며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개별 콘텐츠는 각각의 </a:t>
            </a:r>
            <a:r>
              <a:rPr lang="en-US" altLang="ko-KR" sz="16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param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을 알아야만 알 수 있음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 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따라서 분석에 어려움을 겪게 됨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</a:p>
          <a:p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히어로 콘텐츠 작성 기자 데이터도 현재로써는 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GA</a:t>
            </a:r>
            <a:r>
              <a:rPr lang="ko-KR" altLang="en-US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확인할 방법이 없음</a:t>
            </a:r>
            <a:r>
              <a:rPr lang="en-US" altLang="ko-KR" sz="16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.</a:t>
            </a:r>
            <a:endParaRPr lang="en-US" altLang="ko-KR" sz="1600" dirty="0" smtClean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6608"/>
            <a:ext cx="7949611" cy="38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333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Bold</vt:lpstr>
      <vt:lpstr>나눔스퀘어라운드 Light</vt:lpstr>
      <vt:lpstr>맑은 고딕</vt:lpstr>
      <vt:lpstr>Arial</vt:lpstr>
      <vt:lpstr>Office 테마</vt:lpstr>
      <vt:lpstr>GA4 유료화 필요성 및 사례</vt:lpstr>
      <vt:lpstr>DB 분석의 용이성 - 빅쿼리</vt:lpstr>
      <vt:lpstr>유료 GA 사례</vt:lpstr>
      <vt:lpstr>유료 GA 사례</vt:lpstr>
      <vt:lpstr>유료 GA 사례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 지표 추가 필요성 </dc:title>
  <dc:creator>user</dc:creator>
  <cp:lastModifiedBy>user</cp:lastModifiedBy>
  <cp:revision>24</cp:revision>
  <dcterms:created xsi:type="dcterms:W3CDTF">2022-09-26T06:09:22Z</dcterms:created>
  <dcterms:modified xsi:type="dcterms:W3CDTF">2022-09-27T05:39:45Z</dcterms:modified>
</cp:coreProperties>
</file>