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9561f2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9561f2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9561f2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9561f2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9561f2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9561f2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-169825"/>
            <a:ext cx="85206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SearchSongs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Alejandro León Del Villar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5211" l="0" r="0" t="0"/>
          <a:stretch/>
        </p:blipFill>
        <p:spPr>
          <a:xfrm>
            <a:off x="3363450" y="1209425"/>
            <a:ext cx="2007725" cy="26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Con SearchSongs podrás escoger la letra de la canción que estás buscando </a:t>
            </a:r>
            <a:r>
              <a:rPr lang="es-419">
                <a:solidFill>
                  <a:srgbClr val="FF9900"/>
                </a:solidFill>
              </a:rPr>
              <a:t>fácilmente</a:t>
            </a:r>
            <a:r>
              <a:rPr lang="es-419">
                <a:solidFill>
                  <a:srgbClr val="FF9900"/>
                </a:solidFill>
              </a:rPr>
              <a:t>. 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s-419">
                <a:solidFill>
                  <a:srgbClr val="FF9900"/>
                </a:solidFill>
              </a:rPr>
              <a:t>Escribe el artista o banda.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s-419">
                <a:solidFill>
                  <a:srgbClr val="FF9900"/>
                </a:solidFill>
              </a:rPr>
              <a:t>Escribe el nombre de la canción.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s-419">
                <a:solidFill>
                  <a:srgbClr val="FF9900"/>
                </a:solidFill>
              </a:rPr>
              <a:t>Pulsa “Search”.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25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SearchSongs App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8850"/>
          <a:stretch/>
        </p:blipFill>
        <p:spPr>
          <a:xfrm>
            <a:off x="6168025" y="1686900"/>
            <a:ext cx="1992676" cy="32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subTitle"/>
          </p:nvPr>
        </p:nvSpPr>
        <p:spPr>
          <a:xfrm>
            <a:off x="311700" y="25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SearchSongs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44975"/>
            <a:ext cx="54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Aparecerá la letra completa de la canción que hayas buscado.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s-419">
                <a:solidFill>
                  <a:srgbClr val="FF9900"/>
                </a:solidFill>
              </a:rPr>
              <a:t>Características: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s-419" sz="1400">
                <a:solidFill>
                  <a:srgbClr val="FF9900"/>
                </a:solidFill>
              </a:rPr>
              <a:t>Tienes la opción de regresar a la pantalla inicial en busca de más canciones.</a:t>
            </a:r>
            <a:endParaRPr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s-419" sz="1400">
                <a:solidFill>
                  <a:srgbClr val="FF9900"/>
                </a:solidFill>
              </a:rPr>
              <a:t>O agregarlas a tu lista de letras favoritas.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7851"/>
          <a:stretch/>
        </p:blipFill>
        <p:spPr>
          <a:xfrm>
            <a:off x="5939100" y="82800"/>
            <a:ext cx="2893199" cy="47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subTitle"/>
          </p:nvPr>
        </p:nvSpPr>
        <p:spPr>
          <a:xfrm>
            <a:off x="311700" y="25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SearchSongs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44975"/>
            <a:ext cx="54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Aparecerán todas las canciones que hayas seleccionado para poder verlas las veces que tu quieras y necesites.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E incluso tendrás la opción de eliminar las que ya no quieras. 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300" y="433925"/>
            <a:ext cx="2434826" cy="43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