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2"/>
  </p:notesMasterIdLst>
  <p:sldIdLst>
    <p:sldId id="418" r:id="rId2"/>
    <p:sldId id="386" r:id="rId3"/>
    <p:sldId id="428" r:id="rId4"/>
    <p:sldId id="400" r:id="rId5"/>
    <p:sldId id="429" r:id="rId6"/>
    <p:sldId id="430" r:id="rId7"/>
    <p:sldId id="431" r:id="rId8"/>
    <p:sldId id="432" r:id="rId9"/>
    <p:sldId id="419" r:id="rId10"/>
    <p:sldId id="306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66D933E5-E614-4B22-A819-1A7400BDA476}">
          <p14:sldIdLst>
            <p14:sldId id="418"/>
            <p14:sldId id="386"/>
            <p14:sldId id="428"/>
            <p14:sldId id="400"/>
            <p14:sldId id="429"/>
            <p14:sldId id="430"/>
            <p14:sldId id="431"/>
            <p14:sldId id="432"/>
            <p14:sldId id="419"/>
            <p14:sldId id="3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E6E6E"/>
    <a:srgbClr val="008000"/>
    <a:srgbClr val="D04E1D"/>
    <a:srgbClr val="6D6D6D"/>
    <a:srgbClr val="D1501F"/>
    <a:srgbClr val="0000FF"/>
    <a:srgbClr val="C45911"/>
    <a:srgbClr val="009900"/>
    <a:srgbClr val="FFCC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Светлый стиль 2 -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FD0F851-EC5A-4D38-B0AD-8093EC10F338}" styleName="Светлый стиль 1 - акцент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22" autoAdjust="0"/>
    <p:restoredTop sz="95799" autoAdjust="0"/>
  </p:normalViewPr>
  <p:slideViewPr>
    <p:cSldViewPr>
      <p:cViewPr varScale="1">
        <p:scale>
          <a:sx n="114" d="100"/>
          <a:sy n="114" d="100"/>
        </p:scale>
        <p:origin x="552" y="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EEAABF-1A21-4BDA-A92C-F0636835B84E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257FB8-63EF-4E13-93FB-D2905A6BA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1112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786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8099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7644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5756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2272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3340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3452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5600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9330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8E089-62ED-4B99-9D85-4233106172C3}" type="datetime1">
              <a:rPr lang="ru-RU" smtClean="0"/>
              <a:t>14.11.2016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2537712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5742B-6A67-44BA-9E65-E8ED5897B169}" type="datetime1">
              <a:rPr lang="ru-RU" smtClean="0"/>
              <a:t>14.11.2016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8594683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9B4FD-8306-4B74-B1F8-D2E67870986E}" type="datetime1">
              <a:rPr lang="ru-RU" smtClean="0"/>
              <a:t>14.11.2016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6732883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4D2F2-8EAD-4248-A8AF-937EE57F2432}" type="datetime1">
              <a:rPr lang="ru-RU" smtClean="0"/>
              <a:t>14.11.2016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3870722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1B655-9686-4700-A3E3-2677DD26807C}" type="datetime1">
              <a:rPr lang="ru-RU" smtClean="0"/>
              <a:t>14.11.2016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4650962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FA3A0-0963-40F8-917D-76DEAAEFC216}" type="datetime1">
              <a:rPr lang="ru-RU" smtClean="0"/>
              <a:t>14.11.2016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2022507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2FADE-2241-4AB9-A208-782AC4633E65}" type="datetime1">
              <a:rPr lang="ru-RU" smtClean="0"/>
              <a:t>14.11.2016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582854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ABB79-FB1F-4563-8AEC-F75E8EA4533C}" type="datetime1">
              <a:rPr lang="ru-RU" smtClean="0"/>
              <a:t>14.11.2016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2660158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CEBD2-D067-4C87-98E7-17140CF67479}" type="datetime1">
              <a:rPr lang="ru-RU" smtClean="0"/>
              <a:t>14.11.2016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4865643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170F8-514C-479C-AACB-5022023134F7}" type="datetime1">
              <a:rPr lang="ru-RU" smtClean="0"/>
              <a:t>14.11.2016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9061216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611C-DD27-4ADB-92CD-801180824883}" type="datetime1">
              <a:rPr lang="ru-RU" smtClean="0"/>
              <a:t>14.11.2016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2432441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2C2E8B-7AD5-4B74-A391-C1BAFFD06762}" type="datetime1">
              <a:rPr lang="ru-RU" smtClean="0"/>
              <a:t>14.11.2016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2599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push dir="u"/>
  </p:transition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Фигура, имеющая форму буквы L 6"/>
          <p:cNvSpPr/>
          <p:nvPr/>
        </p:nvSpPr>
        <p:spPr>
          <a:xfrm rot="10800000">
            <a:off x="-1" y="0"/>
            <a:ext cx="12215804" cy="6857999"/>
          </a:xfrm>
          <a:prstGeom prst="corner">
            <a:avLst>
              <a:gd name="adj1" fmla="val 6267"/>
              <a:gd name="adj2" fmla="val 6637"/>
            </a:avLst>
          </a:prstGeom>
          <a:solidFill>
            <a:srgbClr val="6D6D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1249559" y="4480335"/>
            <a:ext cx="8458200" cy="698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800" dirty="0" smtClean="0">
                <a:solidFill>
                  <a:srgbClr val="6D6D6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Директивы</a:t>
            </a:r>
            <a:endParaRPr lang="en-US" sz="2800" dirty="0">
              <a:solidFill>
                <a:srgbClr val="6D6D6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2819400" y="2776484"/>
            <a:ext cx="957553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dirty="0" smtClean="0">
                <a:solidFill>
                  <a:srgbClr val="D1501F"/>
                </a:solidFill>
                <a:latin typeface="Segoe UI Light" pitchFamily="34" charset="0"/>
              </a:rPr>
              <a:t>Angular 2 Essential</a:t>
            </a:r>
            <a:endParaRPr lang="en-US" sz="6000" dirty="0">
              <a:solidFill>
                <a:srgbClr val="D1501F"/>
              </a:solidFill>
              <a:latin typeface="Segoe UI Light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449" y="457200"/>
            <a:ext cx="1899151" cy="817539"/>
          </a:xfrm>
          <a:prstGeom prst="rect">
            <a:avLst/>
          </a:prstGeom>
        </p:spPr>
      </p:pic>
      <p:sp>
        <p:nvSpPr>
          <p:cNvPr id="13" name="Прямоугольник 12"/>
          <p:cNvSpPr/>
          <p:nvPr/>
        </p:nvSpPr>
        <p:spPr>
          <a:xfrm>
            <a:off x="1447800" y="110734"/>
            <a:ext cx="5029200" cy="215444"/>
          </a:xfrm>
          <a:prstGeom prst="rect">
            <a:avLst/>
          </a:prstGeom>
        </p:spPr>
        <p:txBody>
          <a:bodyPr wrap="square" tIns="0" bIns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</a:t>
            </a:r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Network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 rot="5400000">
            <a:off x="8738506" y="3483424"/>
            <a:ext cx="65532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Информационный </a:t>
            </a:r>
            <a:r>
              <a:rPr lang="ru-RU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видеосервис </a:t>
            </a:r>
            <a:r>
              <a:rPr lang="ru-RU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для разработчиков программного обеспечения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76200"/>
            <a:ext cx="1023211" cy="284512"/>
          </a:xfrm>
          <a:prstGeom prst="rect">
            <a:avLst/>
          </a:prstGeom>
        </p:spPr>
      </p:pic>
      <p:sp>
        <p:nvSpPr>
          <p:cNvPr id="16" name="Прямоугольник 15"/>
          <p:cNvSpPr/>
          <p:nvPr/>
        </p:nvSpPr>
        <p:spPr>
          <a:xfrm>
            <a:off x="9707759" y="110734"/>
            <a:ext cx="1828800" cy="215444"/>
          </a:xfrm>
          <a:prstGeom prst="rect">
            <a:avLst/>
          </a:prstGeom>
        </p:spPr>
        <p:txBody>
          <a:bodyPr wrap="square" tIns="0" bIns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http://itvdn.com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34" t="16041" r="26020" b="29812"/>
          <a:stretch/>
        </p:blipFill>
        <p:spPr>
          <a:xfrm>
            <a:off x="9067800" y="5460471"/>
            <a:ext cx="2190751" cy="1143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559" y="2617075"/>
            <a:ext cx="1400175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18678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Заголовок 1"/>
          <p:cNvSpPr txBox="1">
            <a:spLocks/>
          </p:cNvSpPr>
          <p:nvPr/>
        </p:nvSpPr>
        <p:spPr>
          <a:xfrm>
            <a:off x="76201" y="190500"/>
            <a:ext cx="1199565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6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Информационный видеосервис для разработчиков программного обеспечения</a:t>
            </a:r>
            <a:endParaRPr lang="en-US" sz="26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</a:t>
            </a:r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Network                                                       http</a:t>
            </a:r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://</a:t>
            </a:r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itvdn.com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/>
          </a:p>
        </p:txBody>
      </p:sp>
      <p:grpSp>
        <p:nvGrpSpPr>
          <p:cNvPr id="19" name="Группа 18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20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5" name="Рисунок 2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34" t="16041" r="26020" b="29812"/>
          <a:stretch/>
        </p:blipFill>
        <p:spPr>
          <a:xfrm>
            <a:off x="4694836" y="2447046"/>
            <a:ext cx="2758380" cy="1439154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144" y="5715000"/>
            <a:ext cx="6509763" cy="415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84092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Angular 2 </a:t>
            </a:r>
            <a:r>
              <a:rPr lang="en-US" sz="36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Essential</a:t>
            </a:r>
            <a:endParaRPr lang="en-US" sz="3600" dirty="0">
              <a:solidFill>
                <a:schemeClr val="bg1"/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Прямоугольник 1"/>
          <p:cNvSpPr/>
          <p:nvPr/>
        </p:nvSpPr>
        <p:spPr>
          <a:xfrm>
            <a:off x="3840337" y="2006439"/>
            <a:ext cx="3703463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 smtClean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Охрименко Дмитрий</a:t>
            </a:r>
            <a:endParaRPr lang="ru-RU" sz="2000" b="1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MCT</a:t>
            </a:r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Introduction</a:t>
            </a:r>
          </a:p>
        </p:txBody>
      </p:sp>
      <p:sp>
        <p:nvSpPr>
          <p:cNvPr id="12" name="Прямоугольник 1"/>
          <p:cNvSpPr/>
          <p:nvPr/>
        </p:nvSpPr>
        <p:spPr>
          <a:xfrm>
            <a:off x="9601200" y="4614446"/>
            <a:ext cx="14478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6E6E6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MCID: 9210561 </a:t>
            </a:r>
            <a:endParaRPr lang="ru-RU" sz="1600" dirty="0">
              <a:solidFill>
                <a:srgbClr val="6E6E6E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Прямоугольник 19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</a:t>
            </a:r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Network                                                       http</a:t>
            </a:r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://</a:t>
            </a:r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itvdn.com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5" name="Прямоугольник 24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/>
          </a:p>
        </p:txBody>
      </p:sp>
      <p:grpSp>
        <p:nvGrpSpPr>
          <p:cNvPr id="31" name="Группа 30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28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3" r="12425"/>
          <a:stretch/>
        </p:blipFill>
        <p:spPr>
          <a:xfrm>
            <a:off x="1376739" y="2108248"/>
            <a:ext cx="2057400" cy="267461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3800" y="2110549"/>
            <a:ext cx="3388478" cy="238875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7263" y="2781199"/>
            <a:ext cx="237804" cy="193333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4195067" y="2675804"/>
            <a:ext cx="1420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_</a:t>
            </a:r>
            <a:r>
              <a:rPr lang="en-US" dirty="0" err="1" smtClean="0"/>
              <a:t>okhrimenko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8206" y="3112146"/>
            <a:ext cx="188624" cy="188624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171004" y="3007958"/>
            <a:ext cx="20211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dmitriy.okhrimenko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196139" y="3377290"/>
            <a:ext cx="23119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https://goo.gl/eeTdMv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7263" y="3469259"/>
            <a:ext cx="202798" cy="202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11192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 smtClean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Тема урока</a:t>
            </a:r>
            <a:endParaRPr lang="en-US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</a:t>
            </a:r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Network                                                       http</a:t>
            </a:r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://</a:t>
            </a:r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itvdn.com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/>
          </a:p>
        </p:txBody>
      </p:sp>
      <p:grpSp>
        <p:nvGrpSpPr>
          <p:cNvPr id="18" name="Группа 17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Angular 2 </a:t>
            </a:r>
            <a:r>
              <a:rPr lang="en-US" sz="36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Essential</a:t>
            </a:r>
            <a:endParaRPr lang="en-US" sz="3600" dirty="0">
              <a:solidFill>
                <a:schemeClr val="bg1"/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33400" y="1447800"/>
            <a:ext cx="11201400" cy="441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ru-RU" sz="2800" dirty="0" smtClean="0">
              <a:solidFill>
                <a:srgbClr val="D04E1D"/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algn="ctr"/>
            <a:endParaRPr lang="ru-RU" sz="2800" dirty="0">
              <a:solidFill>
                <a:srgbClr val="D04E1D"/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algn="ctr"/>
            <a:endParaRPr lang="ru-RU" sz="2800" dirty="0" smtClean="0">
              <a:solidFill>
                <a:srgbClr val="D04E1D"/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algn="ctr"/>
            <a:r>
              <a:rPr lang="ru-RU" sz="2800" dirty="0" smtClean="0">
                <a:solidFill>
                  <a:srgbClr val="D04E1D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Директивы</a:t>
            </a:r>
            <a:endParaRPr lang="en-US" sz="2800" dirty="0">
              <a:solidFill>
                <a:srgbClr val="D04E1D"/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endParaRPr lang="ru-RU" sz="2800" dirty="0">
              <a:solidFill>
                <a:srgbClr val="D04E1D"/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649341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 smtClean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План урока</a:t>
            </a:r>
            <a:endParaRPr lang="en-US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</a:t>
            </a:r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Network                                                       http</a:t>
            </a:r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://</a:t>
            </a:r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itvdn.com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/>
          </a:p>
        </p:txBody>
      </p:sp>
      <p:grpSp>
        <p:nvGrpSpPr>
          <p:cNvPr id="18" name="Группа 17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Angular 2 </a:t>
            </a:r>
            <a:r>
              <a:rPr lang="en-US" sz="36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Essential</a:t>
            </a:r>
            <a:endParaRPr lang="en-US" sz="3600" dirty="0">
              <a:solidFill>
                <a:schemeClr val="bg1"/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33400" y="1447800"/>
            <a:ext cx="11201400" cy="441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ru-RU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Привязка данных</a:t>
            </a:r>
          </a:p>
          <a:p>
            <a:r>
              <a:rPr lang="ru-RU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Двусторонняя привязка данных</a:t>
            </a:r>
          </a:p>
          <a:p>
            <a:r>
              <a:rPr lang="ru-RU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Встроенные директивы</a:t>
            </a:r>
            <a:endParaRPr lang="en-US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768324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 smtClean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Привязка данных</a:t>
            </a:r>
            <a:endParaRPr lang="en-US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</a:t>
            </a:r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Network                                                       http</a:t>
            </a:r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://</a:t>
            </a:r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itvdn.com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/>
          </a:p>
        </p:txBody>
      </p:sp>
      <p:grpSp>
        <p:nvGrpSpPr>
          <p:cNvPr id="18" name="Группа 17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Angular 2 </a:t>
            </a:r>
            <a:r>
              <a:rPr lang="en-US" sz="36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Essential</a:t>
            </a:r>
            <a:endParaRPr lang="en-US" sz="3600" dirty="0">
              <a:solidFill>
                <a:schemeClr val="bg1"/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33400" y="4548704"/>
            <a:ext cx="11201400" cy="13186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0" y="1905000"/>
            <a:ext cx="3428999" cy="32094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6251" y="2334861"/>
            <a:ext cx="3833813" cy="27661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24275" y="2742325"/>
            <a:ext cx="3854042" cy="23761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29200" y="3110797"/>
            <a:ext cx="1600200" cy="27037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37558" y="3512030"/>
            <a:ext cx="3810000" cy="2755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24275" y="3918433"/>
            <a:ext cx="3961221" cy="283739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347533" y="1871193"/>
            <a:ext cx="17306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Интерполяция</a:t>
            </a:r>
          </a:p>
        </p:txBody>
      </p:sp>
      <p:sp>
        <p:nvSpPr>
          <p:cNvPr id="10" name="Rectangle 9"/>
          <p:cNvSpPr/>
          <p:nvPr/>
        </p:nvSpPr>
        <p:spPr>
          <a:xfrm>
            <a:off x="2988438" y="2275691"/>
            <a:ext cx="20778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Привязка свойств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920172" y="2671801"/>
            <a:ext cx="21579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Привязка событий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731509" y="3070560"/>
            <a:ext cx="2334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Привязка атрибутов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980615" y="3450421"/>
            <a:ext cx="20856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Привязка классов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091849" y="3858081"/>
            <a:ext cx="19688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Привязка стилей</a:t>
            </a:r>
          </a:p>
        </p:txBody>
      </p:sp>
    </p:spTree>
    <p:extLst>
      <p:ext uri="{BB962C8B-B14F-4D97-AF65-F5344CB8AC3E}">
        <p14:creationId xmlns:p14="http://schemas.microsoft.com/office/powerpoint/2010/main" val="386227752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2" grpId="0"/>
      <p:bldP spid="15" grpId="0"/>
      <p:bldP spid="17" grpId="0"/>
      <p:bldP spid="2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00200"/>
            <a:ext cx="3524250" cy="3680883"/>
          </a:xfrm>
          <a:prstGeom prst="rect">
            <a:avLst/>
          </a:prstGeom>
        </p:spPr>
      </p:pic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 smtClean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Двусторонняя привязка</a:t>
            </a:r>
            <a:endParaRPr lang="en-US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</a:t>
            </a:r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Network                                                       http</a:t>
            </a:r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://</a:t>
            </a:r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itvdn.com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/>
          </a:p>
        </p:txBody>
      </p:sp>
      <p:grpSp>
        <p:nvGrpSpPr>
          <p:cNvPr id="18" name="Группа 17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Angular 2 </a:t>
            </a:r>
            <a:r>
              <a:rPr lang="en-US" sz="36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Essential</a:t>
            </a:r>
            <a:endParaRPr lang="en-US" sz="3600" dirty="0">
              <a:solidFill>
                <a:schemeClr val="bg1"/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038600" y="1676400"/>
            <a:ext cx="7696200" cy="441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ru-RU" b="1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Двусторонняя </a:t>
            </a:r>
            <a:r>
              <a:rPr lang="ru-RU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привязка </a:t>
            </a:r>
            <a:r>
              <a:rPr lang="ru-RU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– позволяет динамически менять значение свойств компонента при изменении значения в шаблоне и наоборот. Двусторонняя привязка, как правило, используется при работе с элементами ввода.</a:t>
            </a:r>
            <a:endParaRPr lang="en-US" dirty="0" smtClean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[(</a:t>
            </a:r>
            <a:r>
              <a:rPr lang="en-US" dirty="0" err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ngModel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)] = “property”</a:t>
            </a:r>
            <a:endParaRPr lang="ru-RU" dirty="0" smtClean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ru-RU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ru-RU" dirty="0" smtClean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ru-RU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Директива </a:t>
            </a:r>
            <a:r>
              <a:rPr lang="ru-RU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ngModel</a:t>
            </a:r>
            <a:r>
              <a:rPr lang="ru-RU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находиться в модуле </a:t>
            </a:r>
            <a:r>
              <a:rPr lang="ru-RU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FormsModule</a:t>
            </a:r>
            <a:endParaRPr lang="en-US" dirty="0" smtClean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096"/>
          <a:stretch/>
        </p:blipFill>
        <p:spPr>
          <a:xfrm rot="5150787">
            <a:off x="1165865" y="3825269"/>
            <a:ext cx="1226638" cy="980132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682880">
            <a:off x="1994351" y="3706073"/>
            <a:ext cx="1226638" cy="1226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50183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 smtClean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Директивы</a:t>
            </a:r>
            <a:endParaRPr lang="en-US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</a:t>
            </a:r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Network                                                       http</a:t>
            </a:r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://</a:t>
            </a:r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itvdn.com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/>
          </a:p>
        </p:txBody>
      </p:sp>
      <p:grpSp>
        <p:nvGrpSpPr>
          <p:cNvPr id="18" name="Группа 17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Angular 2 </a:t>
            </a:r>
            <a:r>
              <a:rPr lang="en-US" sz="36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Essential</a:t>
            </a:r>
            <a:endParaRPr lang="en-US" sz="3600" dirty="0">
              <a:solidFill>
                <a:schemeClr val="bg1"/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429000" y="2486025"/>
            <a:ext cx="2286000" cy="137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ru-RU" b="1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Структурные</a:t>
            </a:r>
          </a:p>
          <a:p>
            <a:r>
              <a:rPr lang="ru-RU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*</a:t>
            </a:r>
            <a:r>
              <a:rPr lang="en-US" dirty="0" err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ngFor</a:t>
            </a:r>
            <a:endParaRPr lang="en-US" dirty="0" smtClean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*</a:t>
            </a:r>
            <a:r>
              <a:rPr lang="en-US" dirty="0" err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ngIf</a:t>
            </a:r>
            <a:endParaRPr lang="en-US" dirty="0" smtClean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dirty="0" err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ngSwitch</a:t>
            </a:r>
            <a:endParaRPr lang="en-US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324600" y="2524125"/>
            <a:ext cx="2286000" cy="137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ru-RU" b="1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Атрибутивные</a:t>
            </a:r>
          </a:p>
          <a:p>
            <a:r>
              <a:rPr lang="en-US" dirty="0" err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ngClass</a:t>
            </a:r>
            <a:endParaRPr lang="en-US" dirty="0" smtClean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dirty="0" err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ngStyle</a:t>
            </a:r>
            <a:endParaRPr lang="en-US" dirty="0" smtClean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852807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 smtClean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Структурные директивы</a:t>
            </a:r>
            <a:endParaRPr lang="en-US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</a:t>
            </a:r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Network                                                       http</a:t>
            </a:r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://</a:t>
            </a:r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itvdn.com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/>
          </a:p>
        </p:txBody>
      </p:sp>
      <p:grpSp>
        <p:nvGrpSpPr>
          <p:cNvPr id="18" name="Группа 17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Angular 2 </a:t>
            </a:r>
            <a:r>
              <a:rPr lang="en-US" sz="36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Essential</a:t>
            </a:r>
            <a:endParaRPr lang="en-US" sz="3600" dirty="0">
              <a:solidFill>
                <a:schemeClr val="bg1"/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33400" y="1447800"/>
            <a:ext cx="11201400" cy="441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0194" y="2617841"/>
            <a:ext cx="2488293" cy="7429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3200" y="2430570"/>
            <a:ext cx="2590800" cy="1117491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5415351" y="2869990"/>
            <a:ext cx="457200" cy="2386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Right Arrow 14"/>
          <p:cNvSpPr/>
          <p:nvPr/>
        </p:nvSpPr>
        <p:spPr>
          <a:xfrm rot="5400000">
            <a:off x="2709847" y="2366197"/>
            <a:ext cx="23659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987044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Angular 2 </a:t>
            </a:r>
            <a:r>
              <a:rPr lang="en-US" sz="36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Essential</a:t>
            </a:r>
            <a:endParaRPr lang="en-US" sz="3600" dirty="0">
              <a:solidFill>
                <a:schemeClr val="bg1"/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Прямоугольник 1"/>
          <p:cNvSpPr/>
          <p:nvPr/>
        </p:nvSpPr>
        <p:spPr>
          <a:xfrm>
            <a:off x="1600200" y="4977825"/>
            <a:ext cx="2286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 smtClean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Охрименко Дмитрий</a:t>
            </a:r>
            <a:endParaRPr lang="ru-RU" sz="14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MCT</a:t>
            </a:r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Спасибо за внимание! До новых встреч</a:t>
            </a:r>
            <a:r>
              <a:rPr lang="ru-RU" sz="2800" dirty="0" smtClean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!</a:t>
            </a:r>
            <a:endParaRPr lang="ru-RU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Прямоугольник 1"/>
          <p:cNvSpPr/>
          <p:nvPr/>
        </p:nvSpPr>
        <p:spPr>
          <a:xfrm>
            <a:off x="6477000" y="4980801"/>
            <a:ext cx="2286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6E6E6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MCID: 9210561 </a:t>
            </a:r>
            <a:endParaRPr lang="ru-RU" sz="1600" dirty="0">
              <a:solidFill>
                <a:srgbClr val="6E6E6E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Прямоугольник 19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</a:t>
            </a:r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Network                                                       http</a:t>
            </a:r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://</a:t>
            </a:r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itvdn.com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5" name="Прямоугольник 24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/>
          </a:p>
        </p:txBody>
      </p:sp>
      <p:grpSp>
        <p:nvGrpSpPr>
          <p:cNvPr id="31" name="Группа 30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28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3" r="12425"/>
          <a:stretch/>
        </p:blipFill>
        <p:spPr>
          <a:xfrm>
            <a:off x="1676400" y="1937942"/>
            <a:ext cx="2286001" cy="29718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3200" y="1900582"/>
            <a:ext cx="4191000" cy="2954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67583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Введение в Enterprise Librar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37757</TotalTime>
  <Words>247</Words>
  <Application>Microsoft Office PowerPoint</Application>
  <PresentationFormat>Widescreen</PresentationFormat>
  <Paragraphs>84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Segoe UI</vt:lpstr>
      <vt:lpstr>Segoe UI Light</vt:lpstr>
      <vt:lpstr>Введение в Enterprise Library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Enterprise Library</dc:title>
  <dc:creator>Alexander</dc:creator>
  <cp:lastModifiedBy>Dmitriy Okhrimenko</cp:lastModifiedBy>
  <cp:revision>624</cp:revision>
  <dcterms:created xsi:type="dcterms:W3CDTF">2010-11-10T13:30:04Z</dcterms:created>
  <dcterms:modified xsi:type="dcterms:W3CDTF">2016-11-14T17:05:35Z</dcterms:modified>
</cp:coreProperties>
</file>