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8" r:id="rId4"/>
    <p:sldId id="266" r:id="rId5"/>
    <p:sldId id="257" r:id="rId6"/>
    <p:sldId id="259" r:id="rId7"/>
    <p:sldId id="261" r:id="rId8"/>
    <p:sldId id="265" r:id="rId9"/>
    <p:sldId id="262" r:id="rId10"/>
    <p:sldId id="264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7335-8523-47AF-84EC-C89F81FE965C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ADD7335-8523-47AF-84EC-C89F81FE965C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ADD7335-8523-47AF-84EC-C89F81FE965C}" type="datetimeFigureOut">
              <a:rPr lang="en-US" smtClean="0"/>
              <a:pPr/>
              <a:t>10/23/2012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9E5409-81B1-4C50-8F5D-24FA4DF18E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581400"/>
            <a:ext cx="8077200" cy="1524000"/>
          </a:xfrm>
        </p:spPr>
        <p:txBody>
          <a:bodyPr/>
          <a:lstStyle/>
          <a:p>
            <a:r>
              <a:rPr lang="en-US" dirty="0" smtClean="0"/>
              <a:t>Google Protocol Buffers and the </a:t>
            </a:r>
            <a:r>
              <a:rPr lang="en-US" dirty="0" err="1" smtClean="0"/>
              <a:t>ProtoDebugger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1816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Authors: Joseph </a:t>
            </a:r>
            <a:r>
              <a:rPr lang="en-US" dirty="0" err="1" smtClean="0"/>
              <a:t>Santini</a:t>
            </a:r>
            <a:r>
              <a:rPr lang="en-US" dirty="0" smtClean="0"/>
              <a:t> and </a:t>
            </a:r>
            <a:r>
              <a:rPr lang="en-US" dirty="0" err="1" smtClean="0"/>
              <a:t>Alian</a:t>
            </a:r>
            <a:r>
              <a:rPr lang="en-US" dirty="0" smtClean="0"/>
              <a:t> Rodriguez</a:t>
            </a:r>
          </a:p>
          <a:p>
            <a:r>
              <a:rPr lang="en-US" dirty="0" smtClean="0"/>
              <a:t>Advisor: Susanne </a:t>
            </a:r>
            <a:r>
              <a:rPr lang="en-US" dirty="0" err="1" smtClean="0"/>
              <a:t>Sherba</a:t>
            </a:r>
            <a:endParaRPr lang="en-US" dirty="0" smtClean="0"/>
          </a:p>
          <a:p>
            <a:r>
              <a:rPr lang="en-US" dirty="0" smtClean="0"/>
              <a:t>Date: 11/16/2012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"Protocol Buffers." </a:t>
            </a:r>
            <a:r>
              <a:rPr lang="en-US" sz="2000" i="1" dirty="0" smtClean="0"/>
              <a:t>Google Developers</a:t>
            </a:r>
            <a:r>
              <a:rPr lang="en-US" sz="2000" dirty="0" smtClean="0"/>
              <a:t>. Google, </a:t>
            </a:r>
            <a:r>
              <a:rPr lang="en-US" sz="2000" dirty="0" err="1" smtClean="0"/>
              <a:t>n.d</a:t>
            </a:r>
            <a:r>
              <a:rPr lang="en-US" sz="2000" dirty="0" smtClean="0"/>
              <a:t>. Web. 23 Oct. 2012. &lt;https://developers.google.com/protocol-buffers/&gt;.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 descr="question-mark-funny-face[1]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1905000"/>
            <a:ext cx="3352800" cy="37841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Google Protocol Buffers</a:t>
            </a:r>
          </a:p>
          <a:p>
            <a:pPr lvl="1"/>
            <a:r>
              <a:rPr lang="en-US" sz="2200" dirty="0" smtClean="0"/>
              <a:t>What are Protocol Buffers</a:t>
            </a:r>
            <a:r>
              <a:rPr lang="en-US" sz="2200" dirty="0" smtClean="0"/>
              <a:t>?</a:t>
            </a:r>
          </a:p>
          <a:p>
            <a:pPr lvl="1"/>
            <a:r>
              <a:rPr lang="en-US" sz="2200" dirty="0" smtClean="0"/>
              <a:t>How to use Protocol </a:t>
            </a:r>
            <a:r>
              <a:rPr lang="en-US" sz="2200" dirty="0" smtClean="0"/>
              <a:t>Buffers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smtClean="0"/>
              <a:t>Capstone Introduction</a:t>
            </a:r>
          </a:p>
          <a:p>
            <a:pPr lvl="1"/>
            <a:r>
              <a:rPr lang="en-US" sz="2200" dirty="0" smtClean="0"/>
              <a:t>Problem </a:t>
            </a:r>
            <a:r>
              <a:rPr lang="en-US" sz="2200" dirty="0" smtClean="0"/>
              <a:t>Diagnosis</a:t>
            </a:r>
          </a:p>
          <a:p>
            <a:pPr lvl="1"/>
            <a:r>
              <a:rPr lang="en-US" sz="2200" dirty="0" smtClean="0"/>
              <a:t>Proposed </a:t>
            </a:r>
            <a:r>
              <a:rPr lang="en-US" sz="2200" dirty="0" smtClean="0"/>
              <a:t>Solution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err="1" smtClean="0"/>
              <a:t>ProtoDebugger</a:t>
            </a:r>
            <a:endParaRPr lang="en-US" sz="3400" dirty="0" smtClean="0"/>
          </a:p>
          <a:p>
            <a:pPr lvl="1"/>
            <a:r>
              <a:rPr lang="en-US" sz="2200" dirty="0" err="1" smtClean="0"/>
              <a:t>ProtoDebugger</a:t>
            </a:r>
            <a:r>
              <a:rPr lang="en-US" sz="2200" dirty="0" smtClean="0"/>
              <a:t> </a:t>
            </a:r>
            <a:r>
              <a:rPr lang="en-US" sz="2200" dirty="0" smtClean="0"/>
              <a:t>Design</a:t>
            </a:r>
          </a:p>
          <a:p>
            <a:pPr lvl="1"/>
            <a:r>
              <a:rPr lang="en-US" sz="2200" dirty="0" err="1" smtClean="0"/>
              <a:t>ProtoDebugger</a:t>
            </a:r>
            <a:r>
              <a:rPr lang="en-US" sz="2200" dirty="0" smtClean="0"/>
              <a:t> GUI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3400" dirty="0" smtClean="0"/>
              <a:t>Demonstration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References</a:t>
            </a:r>
          </a:p>
          <a:p>
            <a:pPr>
              <a:buNone/>
            </a:pPr>
            <a:endParaRPr lang="en-US" dirty="0" smtClean="0"/>
          </a:p>
          <a:p>
            <a:r>
              <a:rPr lang="en-US" sz="3400" dirty="0" smtClean="0"/>
              <a:t>Questions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Protocol Buffers?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Protocol Buffers</a:t>
            </a:r>
          </a:p>
          <a:p>
            <a:pPr lvl="1"/>
            <a:r>
              <a:rPr lang="en-US" sz="2600" dirty="0" smtClean="0"/>
              <a:t>C</a:t>
            </a:r>
            <a:r>
              <a:rPr lang="en-US" sz="2600" dirty="0" smtClean="0"/>
              <a:t>reated within Google Developers </a:t>
            </a:r>
          </a:p>
          <a:p>
            <a:pPr lvl="1"/>
            <a:r>
              <a:rPr lang="en-US" sz="2600" dirty="0" smtClean="0"/>
              <a:t>A</a:t>
            </a:r>
            <a:r>
              <a:rPr lang="en-US" sz="2600" dirty="0" smtClean="0"/>
              <a:t>  flexible, efficient, automatic mechanism for serializing structured data.  </a:t>
            </a:r>
          </a:p>
          <a:p>
            <a:pPr lvl="1"/>
            <a:r>
              <a:rPr lang="en-US" sz="2600" dirty="0" smtClean="0"/>
              <a:t>An alternative to XML</a:t>
            </a:r>
          </a:p>
          <a:p>
            <a:pPr lvl="2"/>
            <a:r>
              <a:rPr lang="en-US" sz="1900" dirty="0" smtClean="0"/>
              <a:t>Smaller, simpler, faster, and generates easy to use data classes.</a:t>
            </a:r>
            <a:endParaRPr lang="en-US" sz="1900" dirty="0" smtClean="0"/>
          </a:p>
          <a:p>
            <a:r>
              <a:rPr lang="en-US" dirty="0" smtClean="0"/>
              <a:t>Features of Protocol Buffer</a:t>
            </a:r>
          </a:p>
          <a:p>
            <a:pPr lvl="1"/>
            <a:r>
              <a:rPr lang="en-US" sz="2600" dirty="0" smtClean="0"/>
              <a:t>Language Neutral</a:t>
            </a:r>
          </a:p>
          <a:p>
            <a:pPr lvl="2"/>
            <a:r>
              <a:rPr lang="en-US" sz="2200" dirty="0" smtClean="0"/>
              <a:t> </a:t>
            </a:r>
            <a:r>
              <a:rPr lang="en-US" sz="1900" dirty="0" smtClean="0"/>
              <a:t>C</a:t>
            </a:r>
            <a:r>
              <a:rPr lang="en-US" sz="1900" dirty="0" smtClean="0"/>
              <a:t>ompiled with Java, C++ or Python</a:t>
            </a:r>
          </a:p>
          <a:p>
            <a:pPr lvl="1"/>
            <a:r>
              <a:rPr lang="en-US" sz="2600" dirty="0" smtClean="0"/>
              <a:t>New fields can be introduce without breaking code</a:t>
            </a:r>
          </a:p>
          <a:p>
            <a:pPr lvl="2"/>
            <a:r>
              <a:rPr lang="en-US" sz="1900" dirty="0" smtClean="0"/>
              <a:t>Servers could parse data and pass it through without knowing all the new fields</a:t>
            </a:r>
          </a:p>
          <a:p>
            <a:pPr lvl="1"/>
            <a:r>
              <a:rPr lang="en-US" sz="2600" dirty="0" smtClean="0"/>
              <a:t>Automatic generation of serialization and de-serialization code</a:t>
            </a:r>
          </a:p>
          <a:p>
            <a:pPr lvl="1"/>
            <a:endParaRPr lang="en-US" sz="26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Protocol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 smtClean="0"/>
              <a:t>Below is an example of a </a:t>
            </a:r>
            <a:r>
              <a:rPr lang="en-US" sz="1600" dirty="0" err="1" smtClean="0"/>
              <a:t>protobuf</a:t>
            </a:r>
            <a:r>
              <a:rPr lang="en-US" sz="1600" dirty="0" smtClean="0"/>
              <a:t> </a:t>
            </a:r>
            <a:r>
              <a:rPr lang="en-US" sz="1600" dirty="0" err="1" smtClean="0"/>
              <a:t>defintion</a:t>
            </a:r>
            <a:r>
              <a:rPr lang="en-US" sz="1600" dirty="0" smtClean="0"/>
              <a:t> in a .proto file:</a:t>
            </a:r>
            <a:endParaRPr lang="en-US" sz="1600" dirty="0" smtClean="0"/>
          </a:p>
          <a:p>
            <a:pPr lvl="2">
              <a:buNone/>
            </a:pPr>
            <a:r>
              <a:rPr lang="en-US" sz="1000" b="1" dirty="0" smtClean="0"/>
              <a:t>message Person </a:t>
            </a:r>
          </a:p>
          <a:p>
            <a:pPr lvl="2">
              <a:buNone/>
            </a:pPr>
            <a:r>
              <a:rPr lang="en-US" sz="1000" b="1" dirty="0" smtClean="0"/>
              <a:t>{ 	required string name = 1; </a:t>
            </a:r>
          </a:p>
          <a:p>
            <a:pPr lvl="2">
              <a:buNone/>
            </a:pPr>
            <a:r>
              <a:rPr lang="en-US" sz="1000" b="1" dirty="0" smtClean="0"/>
              <a:t>	required int32  id = 2; </a:t>
            </a:r>
          </a:p>
          <a:p>
            <a:pPr lvl="2">
              <a:buNone/>
            </a:pPr>
            <a:r>
              <a:rPr lang="en-US" sz="1000" b="1" dirty="0" smtClean="0"/>
              <a:t>	optional string email = 3; </a:t>
            </a:r>
          </a:p>
          <a:p>
            <a:pPr lvl="2">
              <a:buNone/>
            </a:pPr>
            <a:r>
              <a:rPr lang="en-US" sz="1000" b="1" dirty="0" smtClean="0"/>
              <a:t>	</a:t>
            </a:r>
            <a:r>
              <a:rPr lang="en-US" sz="1000" b="1" dirty="0" err="1" smtClean="0"/>
              <a:t>enum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PhoneType</a:t>
            </a:r>
            <a:r>
              <a:rPr lang="en-US" sz="1000" b="1" dirty="0" smtClean="0"/>
              <a:t> </a:t>
            </a:r>
          </a:p>
          <a:p>
            <a:pPr lvl="2">
              <a:buNone/>
            </a:pPr>
            <a:r>
              <a:rPr lang="en-US" sz="1000" b="1" dirty="0" smtClean="0"/>
              <a:t>	{ 	 MOBILE = 0;</a:t>
            </a:r>
          </a:p>
          <a:p>
            <a:pPr lvl="2">
              <a:buNone/>
            </a:pPr>
            <a:r>
              <a:rPr lang="en-US" sz="1000" b="1" dirty="0" smtClean="0"/>
              <a:t>		 HOME = 1; </a:t>
            </a:r>
          </a:p>
          <a:p>
            <a:pPr lvl="2">
              <a:buNone/>
            </a:pPr>
            <a:r>
              <a:rPr lang="en-US" sz="1000" b="1" dirty="0" smtClean="0"/>
              <a:t>		WORK = 2;  }</a:t>
            </a:r>
          </a:p>
          <a:p>
            <a:pPr lvl="2">
              <a:buNone/>
            </a:pPr>
            <a:r>
              <a:rPr lang="en-US" sz="1000" b="1" dirty="0" smtClean="0"/>
              <a:t>	 message </a:t>
            </a:r>
            <a:r>
              <a:rPr lang="en-US" sz="1000" b="1" dirty="0" err="1" smtClean="0"/>
              <a:t>PhoneNumber</a:t>
            </a:r>
            <a:r>
              <a:rPr lang="en-US" sz="1000" b="1" dirty="0" smtClean="0"/>
              <a:t> </a:t>
            </a:r>
          </a:p>
          <a:p>
            <a:pPr lvl="2">
              <a:buNone/>
            </a:pPr>
            <a:r>
              <a:rPr lang="en-US" sz="1000" b="1" dirty="0" smtClean="0"/>
              <a:t>	{	required string number = 1; </a:t>
            </a:r>
          </a:p>
          <a:p>
            <a:pPr lvl="2">
              <a:buNone/>
            </a:pPr>
            <a:r>
              <a:rPr lang="en-US" sz="1000" b="1" dirty="0" smtClean="0"/>
              <a:t>		optional </a:t>
            </a:r>
            <a:r>
              <a:rPr lang="en-US" sz="1000" b="1" dirty="0" err="1" smtClean="0"/>
              <a:t>PhoneType</a:t>
            </a:r>
            <a:r>
              <a:rPr lang="en-US" sz="1000" b="1" dirty="0" smtClean="0"/>
              <a:t> type = 2 [default = HOME]; } </a:t>
            </a:r>
          </a:p>
          <a:p>
            <a:pPr lvl="2">
              <a:buNone/>
            </a:pPr>
            <a:r>
              <a:rPr lang="en-US" sz="1000" b="1" dirty="0" smtClean="0"/>
              <a:t>	repeated </a:t>
            </a:r>
            <a:r>
              <a:rPr lang="en-US" sz="1000" b="1" dirty="0" err="1" smtClean="0"/>
              <a:t>PhoneNumber</a:t>
            </a:r>
            <a:r>
              <a:rPr lang="en-US" sz="1000" b="1" dirty="0" smtClean="0"/>
              <a:t> phone = 4;  </a:t>
            </a:r>
            <a:r>
              <a:rPr lang="en-US" sz="1000" b="1" dirty="0" smtClean="0"/>
              <a:t>}</a:t>
            </a:r>
          </a:p>
          <a:p>
            <a:pPr lvl="2">
              <a:buNone/>
            </a:pPr>
            <a:endParaRPr lang="en-US" sz="1000" b="1" dirty="0" smtClean="0"/>
          </a:p>
          <a:p>
            <a:r>
              <a:rPr lang="en-US" sz="1600" dirty="0" smtClean="0"/>
              <a:t> Once the message definition is complete, you could use the Java or C++ protocol buffer compiler to create data access classes based on the .proto message.  Using the above example, the C++ compile generates a class called Person, which then can be used in the follow manner:</a:t>
            </a:r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en-US" sz="1000" b="1" dirty="0" smtClean="0"/>
              <a:t>Person </a:t>
            </a:r>
            <a:r>
              <a:rPr lang="en-US" sz="1000" b="1" dirty="0" err="1" smtClean="0"/>
              <a:t>person</a:t>
            </a:r>
            <a:r>
              <a:rPr lang="en-US" sz="1000" b="1" dirty="0" smtClean="0"/>
              <a:t>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person.set_name</a:t>
            </a:r>
            <a:r>
              <a:rPr lang="en-US" sz="1000" b="1" dirty="0" smtClean="0"/>
              <a:t>("John Doe");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person.set_id</a:t>
            </a:r>
            <a:r>
              <a:rPr lang="en-US" sz="1000" b="1" dirty="0" smtClean="0"/>
              <a:t>(1234</a:t>
            </a:r>
            <a:r>
              <a:rPr lang="en-US" sz="1000" b="1" dirty="0" smtClean="0"/>
              <a:t>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person.set_email</a:t>
            </a:r>
            <a:r>
              <a:rPr lang="en-US" sz="1000" b="1" dirty="0" smtClean="0"/>
              <a:t>("jdoe@example.com");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fstream</a:t>
            </a:r>
            <a:r>
              <a:rPr lang="en-US" sz="1000" b="1" dirty="0" smtClean="0"/>
              <a:t> </a:t>
            </a:r>
            <a:r>
              <a:rPr lang="en-US" sz="1000" b="1" dirty="0" smtClean="0"/>
              <a:t>output("</a:t>
            </a:r>
            <a:r>
              <a:rPr lang="en-US" sz="1000" b="1" dirty="0" err="1" smtClean="0"/>
              <a:t>myfile</a:t>
            </a:r>
            <a:r>
              <a:rPr lang="en-US" sz="1000" b="1" dirty="0" smtClean="0"/>
              <a:t>", </a:t>
            </a:r>
            <a:r>
              <a:rPr lang="en-US" sz="1000" b="1" dirty="0" err="1" smtClean="0"/>
              <a:t>ios</a:t>
            </a:r>
            <a:r>
              <a:rPr lang="en-US" sz="1000" b="1" dirty="0" smtClean="0"/>
              <a:t>::out | </a:t>
            </a:r>
            <a:r>
              <a:rPr lang="en-US" sz="1000" b="1" dirty="0" err="1" smtClean="0"/>
              <a:t>ios</a:t>
            </a:r>
            <a:r>
              <a:rPr lang="en-US" sz="1000" b="1" dirty="0" smtClean="0"/>
              <a:t>::binary); </a:t>
            </a:r>
            <a:br>
              <a:rPr lang="en-US" sz="1000" b="1" dirty="0" smtClean="0"/>
            </a:br>
            <a:r>
              <a:rPr lang="en-US" sz="1000" b="1" dirty="0" smtClean="0"/>
              <a:t>	</a:t>
            </a:r>
            <a:r>
              <a:rPr lang="en-US" sz="1000" b="1" dirty="0" err="1" smtClean="0"/>
              <a:t>person.SerializeToOstream</a:t>
            </a:r>
            <a:r>
              <a:rPr lang="en-US" sz="1000" b="1" dirty="0" smtClean="0"/>
              <a:t>(&amp;output</a:t>
            </a:r>
            <a:r>
              <a:rPr lang="en-US" sz="1000" b="1" dirty="0" smtClean="0"/>
              <a:t>);</a:t>
            </a:r>
          </a:p>
          <a:p>
            <a:pPr>
              <a:buNone/>
            </a:pPr>
            <a:endParaRPr lang="en-US" sz="1000" b="1" dirty="0" smtClean="0"/>
          </a:p>
          <a:p>
            <a:r>
              <a:rPr lang="en-US" sz="1600" dirty="0" smtClean="0"/>
              <a:t>You can also extend your protocol without breaking the code and keeping backwards-compatibility: You could add new fields to the message formats since the old binaries will ignore the new fields.</a:t>
            </a:r>
            <a:endParaRPr lang="en-US" sz="1600" dirty="0" smtClean="0"/>
          </a:p>
          <a:p>
            <a:pPr lvl="1">
              <a:buNone/>
            </a:pPr>
            <a:endParaRPr lang="en-US" sz="1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Google Protocol Buffer is a lightweight mechanism for the transportation of data that is supported by Java and C++.  However:</a:t>
            </a:r>
          </a:p>
          <a:p>
            <a:pPr lvl="1"/>
            <a:r>
              <a:rPr lang="en-US" dirty="0" smtClean="0"/>
              <a:t>No way to creat</a:t>
            </a:r>
            <a:r>
              <a:rPr lang="en-US" dirty="0" smtClean="0"/>
              <a:t>e messages “on the fly”</a:t>
            </a:r>
          </a:p>
          <a:p>
            <a:pPr lvl="2"/>
            <a:r>
              <a:rPr lang="en-US" dirty="0" smtClean="0"/>
              <a:t>Necessary for debugging and integration testing</a:t>
            </a:r>
          </a:p>
          <a:p>
            <a:pPr lvl="1"/>
            <a:r>
              <a:rPr lang="en-US" dirty="0" smtClean="0"/>
              <a:t>No user-friendly format to view Protocol Buffers</a:t>
            </a:r>
          </a:p>
          <a:p>
            <a:pPr lvl="2"/>
            <a:r>
              <a:rPr lang="en-US" dirty="0" smtClean="0"/>
              <a:t>Need to add print statements in code to view proto messages</a:t>
            </a:r>
          </a:p>
          <a:p>
            <a:r>
              <a:rPr lang="en-US" dirty="0" smtClean="0"/>
              <a:t>This can impact software development performance</a:t>
            </a:r>
          </a:p>
          <a:p>
            <a:pPr lvl="1"/>
            <a:r>
              <a:rPr lang="en-US" dirty="0" smtClean="0"/>
              <a:t>Analysts don’t have access to tools that create or change proto messages to fit their needs</a:t>
            </a:r>
          </a:p>
          <a:p>
            <a:pPr lvl="1"/>
            <a:r>
              <a:rPr lang="en-US" dirty="0" smtClean="0"/>
              <a:t>Tester require software development aid to create proper proto messages for integration.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tool, known as the </a:t>
            </a:r>
            <a:r>
              <a:rPr lang="en-US" dirty="0" err="1" smtClean="0"/>
              <a:t>ProtoDebugger</a:t>
            </a:r>
            <a:r>
              <a:rPr lang="en-US" dirty="0" smtClean="0"/>
              <a:t>, that reads in compiled Protocol Buffers and display a UI format based on it</a:t>
            </a:r>
          </a:p>
          <a:p>
            <a:r>
              <a:rPr lang="en-US" dirty="0" err="1" smtClean="0"/>
              <a:t>ProtoDebugger</a:t>
            </a:r>
            <a:r>
              <a:rPr lang="en-US" dirty="0" smtClean="0"/>
              <a:t> </a:t>
            </a:r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User can input data into the </a:t>
            </a:r>
            <a:r>
              <a:rPr lang="en-US" dirty="0" err="1" smtClean="0"/>
              <a:t>ProtoDebugger</a:t>
            </a:r>
            <a:r>
              <a:rPr lang="en-US" dirty="0" smtClean="0"/>
              <a:t> as long as it meets protocol buffer criteria.</a:t>
            </a:r>
          </a:p>
          <a:p>
            <a:pPr lvl="1"/>
            <a:r>
              <a:rPr lang="en-US" dirty="0" smtClean="0"/>
              <a:t>Ability to print the protocol buffer onto a file or display on the screen</a:t>
            </a:r>
          </a:p>
          <a:p>
            <a:pPr lvl="1"/>
            <a:r>
              <a:rPr lang="en-US" dirty="0" smtClean="0"/>
              <a:t>Two forms of the system: Java and C++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Diagrams go here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Design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752599"/>
            <a:ext cx="5029200" cy="4214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057400" y="6096000"/>
            <a:ext cx="517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Client-Side Use case diagram for the </a:t>
            </a:r>
            <a:r>
              <a:rPr lang="en-US" dirty="0" err="1" smtClean="0"/>
              <a:t>ProtoDebugger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ProtoDebugger</a:t>
            </a:r>
            <a:r>
              <a:rPr lang="en-US" dirty="0" smtClean="0"/>
              <a:t>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Screenshots go here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637</TotalTime>
  <Words>362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Google Protocol Buffers and the ProtoDebugger</vt:lpstr>
      <vt:lpstr>Topics</vt:lpstr>
      <vt:lpstr>What are Protocol Buffers?</vt:lpstr>
      <vt:lpstr>How to use Protocol Buffers</vt:lpstr>
      <vt:lpstr>Problem Diagnosis</vt:lpstr>
      <vt:lpstr>Proposed Solution</vt:lpstr>
      <vt:lpstr>ProtoDebugger Design</vt:lpstr>
      <vt:lpstr>ProtoDebugger Design</vt:lpstr>
      <vt:lpstr>ProtoDebugger GUI</vt:lpstr>
      <vt:lpstr>Demonstration</vt:lpstr>
      <vt:lpstr>References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Protocol Buffers and the ProtoDebugger</dc:title>
  <dc:creator>AlphaBlue</dc:creator>
  <cp:lastModifiedBy>Alian Rodriguez Lopez</cp:lastModifiedBy>
  <cp:revision>47</cp:revision>
  <dcterms:created xsi:type="dcterms:W3CDTF">2012-10-22T23:59:23Z</dcterms:created>
  <dcterms:modified xsi:type="dcterms:W3CDTF">2012-10-23T19:30:46Z</dcterms:modified>
</cp:coreProperties>
</file>