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65" r:id="rId9"/>
    <p:sldId id="262" r:id="rId10"/>
    <p:sldId id="264" r:id="rId11"/>
    <p:sldId id="269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Buffers?</a:t>
            </a:r>
          </a:p>
          <a:p>
            <a:pPr lvl="1"/>
            <a:r>
              <a:rPr lang="en-US" sz="2200" dirty="0" smtClean="0"/>
              <a:t>How to use Protocol 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Diagnosis</a:t>
            </a:r>
          </a:p>
          <a:p>
            <a:pPr lvl="1"/>
            <a:r>
              <a:rPr lang="en-US" sz="2200" dirty="0" smtClean="0"/>
              <a:t>Proposed 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GUI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Demonstration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Created within Google Developers </a:t>
            </a:r>
          </a:p>
          <a:p>
            <a:pPr lvl="1"/>
            <a:r>
              <a:rPr lang="en-US" sz="2600" dirty="0" smtClean="0"/>
              <a:t>A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</a:p>
          <a:p>
            <a:pPr lvl="1">
              <a:buNone/>
            </a:pPr>
            <a:endParaRPr 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edit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</a:t>
            </a:r>
            <a:r>
              <a:rPr lang="en-US" smtClean="0"/>
              <a:t>that change </a:t>
            </a:r>
            <a:r>
              <a:rPr lang="en-US" dirty="0" smtClean="0"/>
              <a:t>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Java based GUI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 go here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599"/>
            <a:ext cx="5029200" cy="421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400" y="6096000"/>
            <a:ext cx="517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Client-Side Use case diagram for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 go 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637</TotalTime>
  <Words>356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Design</vt:lpstr>
      <vt:lpstr>ProtoDebugger GUI</vt:lpstr>
      <vt:lpstr>Demonstration</vt:lpstr>
      <vt:lpstr>Lessons Learned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AlphaBlue</cp:lastModifiedBy>
  <cp:revision>50</cp:revision>
  <dcterms:created xsi:type="dcterms:W3CDTF">2012-10-22T23:59:23Z</dcterms:created>
  <dcterms:modified xsi:type="dcterms:W3CDTF">2012-10-31T05:17:35Z</dcterms:modified>
</cp:coreProperties>
</file>