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71" r:id="rId9"/>
    <p:sldId id="269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</a:t>
            </a:r>
            <a:r>
              <a:rPr lang="en-US" sz="2200" dirty="0" smtClean="0"/>
              <a:t>GUI </a:t>
            </a:r>
            <a:r>
              <a:rPr lang="en-US" sz="2200" dirty="0" err="1" smtClean="0"/>
              <a:t>ScreenShots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Demonstration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257800" cy="440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</a:t>
            </a:r>
            <a:r>
              <a:rPr lang="en-US" dirty="0" smtClean="0"/>
              <a:t>Learned And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Google developed Protocol Buffers differently in C++ than Java</a:t>
            </a:r>
          </a:p>
          <a:p>
            <a:pPr lvl="1"/>
            <a:r>
              <a:rPr lang="en-US" dirty="0" smtClean="0"/>
              <a:t>Differences in widgets and architecture from QT and RCP</a:t>
            </a:r>
            <a:endParaRPr lang="en-US" dirty="0"/>
          </a:p>
          <a:p>
            <a:r>
              <a:rPr lang="en-US" dirty="0" smtClean="0"/>
              <a:t>Future Enhancements</a:t>
            </a:r>
          </a:p>
          <a:p>
            <a:pPr lvl="1"/>
            <a:r>
              <a:rPr lang="en-US" dirty="0" smtClean="0"/>
              <a:t>Dynamic initialization of </a:t>
            </a:r>
            <a:r>
              <a:rPr lang="en-US" dirty="0" err="1" smtClean="0"/>
              <a:t>ProtoMessages</a:t>
            </a:r>
            <a:r>
              <a:rPr lang="en-US" dirty="0" smtClean="0"/>
              <a:t> from a directory</a:t>
            </a:r>
          </a:p>
          <a:p>
            <a:pPr lvl="1"/>
            <a:r>
              <a:rPr lang="en-US" dirty="0" smtClean="0"/>
              <a:t>QT and C++ based </a:t>
            </a:r>
            <a:r>
              <a:rPr lang="en-US" dirty="0" err="1" smtClean="0"/>
              <a:t>ProtoDebugger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982</TotalTime>
  <Words>381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GUI: ScreenShots</vt:lpstr>
      <vt:lpstr>Lessons Learned And Future Enhancements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63</cp:revision>
  <dcterms:created xsi:type="dcterms:W3CDTF">2012-10-22T23:59:23Z</dcterms:created>
  <dcterms:modified xsi:type="dcterms:W3CDTF">2012-11-13T01:58:53Z</dcterms:modified>
</cp:coreProperties>
</file>