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74" r:id="rId9"/>
    <p:sldId id="271" r:id="rId10"/>
    <p:sldId id="272" r:id="rId11"/>
    <p:sldId id="269" r:id="rId12"/>
    <p:sldId id="273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A09BB-24D7-4C65-803B-75F5185601A3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7EF9-DF95-428F-BF62-A6072CD6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3C6F4-2516-4709-AE6D-9EBACA5F280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28800-8C07-41FE-B13C-0E17F81E7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5800" y="6576368"/>
            <a:ext cx="92398" cy="230832"/>
          </a:xfrm>
          <a:prstGeom prst="rect">
            <a:avLst/>
          </a:prstGeom>
        </p:spPr>
        <p:txBody>
          <a:bodyPr vert="horz" wrap="none" lIns="45720" rIns="45720" bIns="0" rtlCol="0" anchor="b" anchorCtr="1">
            <a:spAutoFit/>
          </a:bodyPr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25800" y="6576368"/>
            <a:ext cx="92398" cy="230832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52600"/>
            <a:ext cx="8915400" cy="443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developed Protocol Buffers differently in C++ than Java</a:t>
            </a:r>
          </a:p>
          <a:p>
            <a:pPr lvl="1"/>
            <a:r>
              <a:rPr lang="en-US" dirty="0" smtClean="0"/>
              <a:t>Differences in the C++ and Java API</a:t>
            </a:r>
          </a:p>
          <a:p>
            <a:pPr lvl="1"/>
            <a:r>
              <a:rPr lang="en-US" dirty="0" smtClean="0"/>
              <a:t>Abstraction of messages is handle differently</a:t>
            </a:r>
            <a:endParaRPr lang="en-US" dirty="0" smtClean="0"/>
          </a:p>
          <a:p>
            <a:r>
              <a:rPr lang="en-US" dirty="0" smtClean="0"/>
              <a:t>Differences in widgets and architecture from QT and </a:t>
            </a:r>
            <a:r>
              <a:rPr lang="en-US" dirty="0" smtClean="0"/>
              <a:t>RCP</a:t>
            </a:r>
            <a:r>
              <a:rPr lang="en-US" dirty="0"/>
              <a:t> </a:t>
            </a:r>
            <a:r>
              <a:rPr lang="en-US" dirty="0" smtClean="0"/>
              <a:t>would require a learning curve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initialization of </a:t>
            </a:r>
            <a:r>
              <a:rPr lang="en-US" dirty="0" err="1" smtClean="0"/>
              <a:t>ProtoMessages</a:t>
            </a:r>
            <a:r>
              <a:rPr lang="en-US" dirty="0" smtClean="0"/>
              <a:t> from a directory</a:t>
            </a:r>
          </a:p>
          <a:p>
            <a:r>
              <a:rPr lang="en-US" dirty="0" smtClean="0"/>
              <a:t>QT and C++ based </a:t>
            </a:r>
            <a:r>
              <a:rPr lang="en-US" dirty="0" err="1" smtClean="0"/>
              <a:t>ProtoDebugger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r>
              <a:rPr lang="en-US" sz="2000" dirty="0" err="1" smtClean="0"/>
              <a:t>Burnette</a:t>
            </a:r>
            <a:r>
              <a:rPr lang="en-US" sz="2000" dirty="0" smtClean="0"/>
              <a:t>, Ed. "Rich Client Platform." </a:t>
            </a:r>
            <a:r>
              <a:rPr lang="en-US" sz="2000" i="1" dirty="0" smtClean="0"/>
              <a:t>Rich Client Platform</a:t>
            </a:r>
            <a:r>
              <a:rPr lang="en-US" sz="2000" dirty="0" smtClean="0"/>
              <a:t>. Eclipse, 28 June 2005. Web. 14 Nov. 2012. &lt;http://www.eclipse.org/articles/Article-RCP-1/tutorial1.html&gt;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 </a:t>
            </a:r>
            <a:r>
              <a:rPr lang="en-US" sz="2200" dirty="0" err="1" smtClean="0"/>
              <a:t>ScreenShots</a:t>
            </a:r>
            <a:endParaRPr lang="en-US" sz="2200" dirty="0" smtClean="0"/>
          </a:p>
          <a:p>
            <a:pPr lvl="1"/>
            <a:r>
              <a:rPr lang="en-US" sz="2200" dirty="0" smtClean="0"/>
              <a:t>Demo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Lessons Learned and Future Enhancements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8739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 was designed using the Model-View-Controller design pattern </a:t>
            </a:r>
          </a:p>
          <a:p>
            <a:pPr lvl="1"/>
            <a:r>
              <a:rPr lang="en-US" dirty="0" smtClean="0"/>
              <a:t>Event Driven: The Controller would dispatch an event to the View on property change.</a:t>
            </a:r>
          </a:p>
          <a:p>
            <a:pPr lvl="1"/>
            <a:r>
              <a:rPr lang="en-US" dirty="0" smtClean="0"/>
              <a:t>(Add more here)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89207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1235</TotalTime>
  <Words>469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 Cont.</vt:lpstr>
      <vt:lpstr>ProtoDebugger GUI: ScreenShots</vt:lpstr>
      <vt:lpstr>ProtoDebugger GUI: ScreenShots</vt:lpstr>
      <vt:lpstr>Lessons Learned</vt:lpstr>
      <vt:lpstr>Future Enhancements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71</cp:revision>
  <dcterms:created xsi:type="dcterms:W3CDTF">2012-10-22T23:59:23Z</dcterms:created>
  <dcterms:modified xsi:type="dcterms:W3CDTF">2012-11-16T02:02:38Z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ACCT02\rodriam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