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65" r:id="rId9"/>
    <p:sldId id="272" r:id="rId10"/>
    <p:sldId id="273" r:id="rId11"/>
    <p:sldId id="274" r:id="rId12"/>
    <p:sldId id="262" r:id="rId13"/>
    <p:sldId id="270" r:id="rId14"/>
    <p:sldId id="271" r:id="rId15"/>
    <p:sldId id="264" r:id="rId16"/>
    <p:sldId id="269" r:id="rId17"/>
    <p:sldId id="267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3" y="1562100"/>
            <a:ext cx="9020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</a:t>
            </a:r>
            <a:r>
              <a:rPr lang="en-US" dirty="0" smtClean="0"/>
              <a:t>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6986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3790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3790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66569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Demonstration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go here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599"/>
            <a:ext cx="5029200" cy="421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6096000"/>
            <a:ext cx="517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Client-Side Use case diagram for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631" y="1905000"/>
            <a:ext cx="87959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652</TotalTime>
  <Words>369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Design</vt:lpstr>
      <vt:lpstr>ProtoDebugger Design</vt:lpstr>
      <vt:lpstr>ProtoDebugger Design</vt:lpstr>
      <vt:lpstr>ProtoDebugger Design</vt:lpstr>
      <vt:lpstr>ProtoDebugger GUI: ScreenShots</vt:lpstr>
      <vt:lpstr>ProtoDebugger GUI: ScreenShots</vt:lpstr>
      <vt:lpstr>ProtoDebugger GUI: ScreenShots</vt:lpstr>
      <vt:lpstr>Demonstration</vt:lpstr>
      <vt:lpstr>Lessons Learned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55</cp:revision>
  <dcterms:created xsi:type="dcterms:W3CDTF">2012-10-22T23:59:23Z</dcterms:created>
  <dcterms:modified xsi:type="dcterms:W3CDTF">2012-11-05T00:05:43Z</dcterms:modified>
</cp:coreProperties>
</file>