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66" r:id="rId5"/>
    <p:sldId id="257" r:id="rId6"/>
    <p:sldId id="259" r:id="rId7"/>
    <p:sldId id="261" r:id="rId8"/>
    <p:sldId id="271" r:id="rId9"/>
    <p:sldId id="272" r:id="rId10"/>
    <p:sldId id="269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8077200" cy="1524000"/>
          </a:xfrm>
        </p:spPr>
        <p:txBody>
          <a:bodyPr/>
          <a:lstStyle/>
          <a:p>
            <a:r>
              <a:rPr lang="en-US" dirty="0" smtClean="0"/>
              <a:t>Google Protocol Buffers and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81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Authors: Joseph </a:t>
            </a:r>
            <a:r>
              <a:rPr lang="en-US" dirty="0" err="1" smtClean="0"/>
              <a:t>Santini</a:t>
            </a:r>
            <a:r>
              <a:rPr lang="en-US" dirty="0" smtClean="0"/>
              <a:t> and </a:t>
            </a:r>
            <a:r>
              <a:rPr lang="en-US" dirty="0" err="1" smtClean="0"/>
              <a:t>Alian</a:t>
            </a:r>
            <a:r>
              <a:rPr lang="en-US" dirty="0" smtClean="0"/>
              <a:t> Rodriguez</a:t>
            </a:r>
          </a:p>
          <a:p>
            <a:r>
              <a:rPr lang="en-US" dirty="0" smtClean="0"/>
              <a:t>Advisor: Susanne </a:t>
            </a:r>
            <a:r>
              <a:rPr lang="en-US" dirty="0" err="1" smtClean="0"/>
              <a:t>Sherba</a:t>
            </a:r>
            <a:endParaRPr lang="en-US" dirty="0" smtClean="0"/>
          </a:p>
          <a:p>
            <a:r>
              <a:rPr lang="en-US" dirty="0" smtClean="0"/>
              <a:t>Date: 11/16/2012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 And 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Google developed Protocol Buffers differently in C++ than Java</a:t>
            </a:r>
          </a:p>
          <a:p>
            <a:pPr lvl="1"/>
            <a:r>
              <a:rPr lang="en-US" dirty="0" smtClean="0"/>
              <a:t>Differences in widgets and architecture from QT and RCP</a:t>
            </a:r>
            <a:endParaRPr lang="en-US" dirty="0"/>
          </a:p>
          <a:p>
            <a:r>
              <a:rPr lang="en-US" dirty="0" smtClean="0"/>
              <a:t>Future Enhancements</a:t>
            </a:r>
          </a:p>
          <a:p>
            <a:pPr lvl="1"/>
            <a:r>
              <a:rPr lang="en-US" dirty="0" smtClean="0"/>
              <a:t>Dynamic initialization of </a:t>
            </a:r>
            <a:r>
              <a:rPr lang="en-US" dirty="0" err="1" smtClean="0"/>
              <a:t>ProtoMessages</a:t>
            </a:r>
            <a:r>
              <a:rPr lang="en-US" dirty="0" smtClean="0"/>
              <a:t> from a directory</a:t>
            </a:r>
          </a:p>
          <a:p>
            <a:pPr lvl="1"/>
            <a:r>
              <a:rPr lang="en-US" dirty="0" smtClean="0"/>
              <a:t>QT and C++ based </a:t>
            </a:r>
            <a:r>
              <a:rPr lang="en-US" dirty="0" err="1" smtClean="0"/>
              <a:t>ProtoDebugger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"Protocol Buffers." </a:t>
            </a:r>
            <a:r>
              <a:rPr lang="en-US" sz="2000" i="1" dirty="0" smtClean="0"/>
              <a:t>Google Developers</a:t>
            </a:r>
            <a:r>
              <a:rPr lang="en-US" sz="2000" dirty="0" smtClean="0"/>
              <a:t>. Google, </a:t>
            </a:r>
            <a:r>
              <a:rPr lang="en-US" sz="2000" dirty="0" err="1" smtClean="0"/>
              <a:t>n.d</a:t>
            </a:r>
            <a:r>
              <a:rPr lang="en-US" sz="2000" dirty="0" smtClean="0"/>
              <a:t>. Web. 23 Oct. 2012. &lt;https://developers.google.com/protocol-buffers/&gt;.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question-mark-funny-face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5000"/>
            <a:ext cx="3352800" cy="3784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Google Protocol Buffers</a:t>
            </a:r>
          </a:p>
          <a:p>
            <a:pPr lvl="1"/>
            <a:r>
              <a:rPr lang="en-US" sz="2200" dirty="0" smtClean="0"/>
              <a:t>What are Protocol Buffers?</a:t>
            </a:r>
          </a:p>
          <a:p>
            <a:pPr lvl="1"/>
            <a:r>
              <a:rPr lang="en-US" sz="2200" dirty="0" smtClean="0"/>
              <a:t>How to use Protocol Buffers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Capstone Introduction</a:t>
            </a:r>
          </a:p>
          <a:p>
            <a:pPr lvl="1"/>
            <a:r>
              <a:rPr lang="en-US" sz="2200" dirty="0" smtClean="0"/>
              <a:t>Problem Diagnosis</a:t>
            </a:r>
          </a:p>
          <a:p>
            <a:pPr lvl="1"/>
            <a:r>
              <a:rPr lang="en-US" sz="2200" dirty="0" smtClean="0"/>
              <a:t>Proposed Solution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err="1" smtClean="0"/>
              <a:t>ProtoDebugger</a:t>
            </a:r>
            <a:endParaRPr lang="en-US" sz="3400" dirty="0" smtClean="0"/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Design</a:t>
            </a:r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GUI </a:t>
            </a:r>
            <a:r>
              <a:rPr lang="en-US" sz="2200" dirty="0" err="1" smtClean="0"/>
              <a:t>ScreenShots</a:t>
            </a:r>
            <a:endParaRPr lang="en-US" sz="2200" dirty="0" smtClean="0"/>
          </a:p>
          <a:p>
            <a:pPr lvl="1"/>
            <a:r>
              <a:rPr lang="en-US" sz="2200" dirty="0" smtClean="0"/>
              <a:t>Demo</a:t>
            </a: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Lessons Learned and Future Enhancements</a:t>
            </a:r>
            <a:endParaRPr lang="en-US" sz="3400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Protocol Buffers?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Protocol Buffers</a:t>
            </a:r>
          </a:p>
          <a:p>
            <a:pPr lvl="1"/>
            <a:r>
              <a:rPr lang="en-US" sz="2600" dirty="0" smtClean="0"/>
              <a:t>Created within Google Developers </a:t>
            </a:r>
          </a:p>
          <a:p>
            <a:pPr lvl="1"/>
            <a:r>
              <a:rPr lang="en-US" sz="2600" dirty="0" smtClean="0"/>
              <a:t>A  flexible, efficient, automatic mechanism for serializing structured data.  </a:t>
            </a:r>
          </a:p>
          <a:p>
            <a:pPr lvl="1"/>
            <a:r>
              <a:rPr lang="en-US" sz="2600" dirty="0" smtClean="0"/>
              <a:t>An alternative to XML</a:t>
            </a:r>
          </a:p>
          <a:p>
            <a:pPr lvl="2"/>
            <a:r>
              <a:rPr lang="en-US" sz="1900" dirty="0" smtClean="0"/>
              <a:t>Smaller, simpler, faster, and generates easy to use data classes.</a:t>
            </a:r>
          </a:p>
          <a:p>
            <a:r>
              <a:rPr lang="en-US" dirty="0" smtClean="0"/>
              <a:t>Features of Protocol Buffer</a:t>
            </a:r>
          </a:p>
          <a:p>
            <a:pPr lvl="1"/>
            <a:r>
              <a:rPr lang="en-US" sz="2600" dirty="0" smtClean="0"/>
              <a:t>Language Neutral</a:t>
            </a:r>
          </a:p>
          <a:p>
            <a:pPr lvl="2"/>
            <a:r>
              <a:rPr lang="en-US" sz="2200" dirty="0" smtClean="0"/>
              <a:t> </a:t>
            </a:r>
            <a:r>
              <a:rPr lang="en-US" sz="1900" dirty="0" smtClean="0"/>
              <a:t>Compiled with Java, C++ or Python</a:t>
            </a:r>
          </a:p>
          <a:p>
            <a:pPr lvl="1"/>
            <a:r>
              <a:rPr lang="en-US" sz="2600" dirty="0" smtClean="0"/>
              <a:t>New fields can be introduce without breaking code</a:t>
            </a:r>
          </a:p>
          <a:p>
            <a:pPr lvl="2"/>
            <a:r>
              <a:rPr lang="en-US" sz="1900" dirty="0" smtClean="0"/>
              <a:t>Servers could parse data and pass it through without knowing all the new fields</a:t>
            </a:r>
          </a:p>
          <a:p>
            <a:pPr lvl="1"/>
            <a:r>
              <a:rPr lang="en-US" sz="2600" dirty="0" smtClean="0"/>
              <a:t>Automatic generation of serialization and de-serialization code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Below is an example of a </a:t>
            </a:r>
            <a:r>
              <a:rPr lang="en-US" sz="1600" dirty="0" err="1" smtClean="0"/>
              <a:t>protobuf</a:t>
            </a:r>
            <a:r>
              <a:rPr lang="en-US" sz="1600" dirty="0" smtClean="0"/>
              <a:t> </a:t>
            </a:r>
            <a:r>
              <a:rPr lang="en-US" sz="1600" dirty="0" err="1" smtClean="0"/>
              <a:t>defintion</a:t>
            </a:r>
            <a:r>
              <a:rPr lang="en-US" sz="1600" dirty="0" smtClean="0"/>
              <a:t> in a .proto file:</a:t>
            </a:r>
          </a:p>
          <a:p>
            <a:pPr lvl="2">
              <a:buNone/>
            </a:pPr>
            <a:r>
              <a:rPr lang="en-US" sz="1000" b="1" dirty="0" smtClean="0"/>
              <a:t>message Person </a:t>
            </a:r>
          </a:p>
          <a:p>
            <a:pPr lvl="2">
              <a:buNone/>
            </a:pPr>
            <a:r>
              <a:rPr lang="en-US" sz="1000" b="1" dirty="0" smtClean="0"/>
              <a:t>{ 	required string name = 1; </a:t>
            </a:r>
          </a:p>
          <a:p>
            <a:pPr lvl="2">
              <a:buNone/>
            </a:pPr>
            <a:r>
              <a:rPr lang="en-US" sz="1000" b="1" dirty="0" smtClean="0"/>
              <a:t>	required int32  id = 2; </a:t>
            </a:r>
          </a:p>
          <a:p>
            <a:pPr lvl="2">
              <a:buNone/>
            </a:pPr>
            <a:r>
              <a:rPr lang="en-US" sz="1000" b="1" dirty="0" smtClean="0"/>
              <a:t>	optional string email = 3; </a:t>
            </a:r>
          </a:p>
          <a:p>
            <a:pPr lvl="2"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enum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 	 MOBILE = 0;</a:t>
            </a:r>
          </a:p>
          <a:p>
            <a:pPr lvl="2">
              <a:buNone/>
            </a:pPr>
            <a:r>
              <a:rPr lang="en-US" sz="1000" b="1" dirty="0" smtClean="0"/>
              <a:t>		 HOME = 1; </a:t>
            </a:r>
          </a:p>
          <a:p>
            <a:pPr lvl="2">
              <a:buNone/>
            </a:pPr>
            <a:r>
              <a:rPr lang="en-US" sz="1000" b="1" dirty="0" smtClean="0"/>
              <a:t>		WORK = 2;  }</a:t>
            </a:r>
          </a:p>
          <a:p>
            <a:pPr lvl="2">
              <a:buNone/>
            </a:pPr>
            <a:r>
              <a:rPr lang="en-US" sz="1000" b="1" dirty="0" smtClean="0"/>
              <a:t>	 message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	required string number = 1; </a:t>
            </a:r>
          </a:p>
          <a:p>
            <a:pPr lvl="2">
              <a:buNone/>
            </a:pPr>
            <a:r>
              <a:rPr lang="en-US" sz="1000" b="1" dirty="0" smtClean="0"/>
              <a:t>		optional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type = 2 [default = HOME]; } </a:t>
            </a:r>
          </a:p>
          <a:p>
            <a:pPr lvl="2">
              <a:buNone/>
            </a:pPr>
            <a:r>
              <a:rPr lang="en-US" sz="1000" b="1" dirty="0" smtClean="0"/>
              <a:t>	repeated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phone = 4;  }</a:t>
            </a:r>
          </a:p>
          <a:p>
            <a:pPr lvl="2">
              <a:buNone/>
            </a:pPr>
            <a:endParaRPr lang="en-US" sz="1000" b="1" dirty="0" smtClean="0"/>
          </a:p>
          <a:p>
            <a:r>
              <a:rPr lang="en-US" sz="1600" dirty="0" smtClean="0"/>
              <a:t> Once the message definition is complete, you could use the Java or C++ protocol buffer compiler to create data access classes based on the .proto message.  Using the above example, the C++ compile generates a class called Person, which then can be used in the follow manner: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000" b="1" dirty="0" smtClean="0"/>
              <a:t>Person </a:t>
            </a:r>
            <a:r>
              <a:rPr lang="en-US" sz="1000" b="1" dirty="0" err="1" smtClean="0"/>
              <a:t>person</a:t>
            </a:r>
            <a:r>
              <a:rPr lang="en-US" sz="1000" b="1" dirty="0" smtClean="0"/>
              <a:t>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person.set_name</a:t>
            </a:r>
            <a:r>
              <a:rPr lang="en-US" sz="1000" b="1" dirty="0" smtClean="0"/>
              <a:t>("John Doe");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person.set_id</a:t>
            </a:r>
            <a:r>
              <a:rPr lang="en-US" sz="1000" b="1" dirty="0" smtClean="0"/>
              <a:t>(1234);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person.set_email</a:t>
            </a:r>
            <a:r>
              <a:rPr lang="en-US" sz="1000" b="1" dirty="0" smtClean="0"/>
              <a:t>("jdoe@example.com");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fstream</a:t>
            </a:r>
            <a:r>
              <a:rPr lang="en-US" sz="1000" b="1" dirty="0" smtClean="0"/>
              <a:t> output("</a:t>
            </a:r>
            <a:r>
              <a:rPr lang="en-US" sz="1000" b="1" dirty="0" err="1" smtClean="0"/>
              <a:t>myfile</a:t>
            </a:r>
            <a:r>
              <a:rPr lang="en-US" sz="1000" b="1" dirty="0" smtClean="0"/>
              <a:t>",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::out |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::binary);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person.SerializeToOstream</a:t>
            </a:r>
            <a:r>
              <a:rPr lang="en-US" sz="1000" b="1" dirty="0" smtClean="0"/>
              <a:t>(&amp;output);</a:t>
            </a:r>
          </a:p>
          <a:p>
            <a:pPr>
              <a:buNone/>
            </a:pPr>
            <a:endParaRPr lang="en-US" sz="1000" b="1" dirty="0" smtClean="0"/>
          </a:p>
          <a:p>
            <a:r>
              <a:rPr lang="en-US" sz="1600" dirty="0" smtClean="0"/>
              <a:t>You can also extend your protocol without breaking the code and keeping backwards-compatibility: You could add new fields to the message formats since the old binaries will ignore the new fields.</a:t>
            </a:r>
          </a:p>
          <a:p>
            <a:pPr lvl="1">
              <a:buNone/>
            </a:pPr>
            <a:endParaRPr 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Google Protocol Buffer is a lightweight mechanism for the transportation of data that is supported by Java and C++.  However:</a:t>
            </a:r>
          </a:p>
          <a:p>
            <a:pPr lvl="1"/>
            <a:r>
              <a:rPr lang="en-US" dirty="0" smtClean="0"/>
              <a:t>No way to edit messages “on the fly”</a:t>
            </a:r>
          </a:p>
          <a:p>
            <a:pPr lvl="2"/>
            <a:r>
              <a:rPr lang="en-US" dirty="0" smtClean="0"/>
              <a:t>Necessary for debugging and integration testing</a:t>
            </a:r>
          </a:p>
          <a:p>
            <a:pPr lvl="1"/>
            <a:r>
              <a:rPr lang="en-US" dirty="0" smtClean="0"/>
              <a:t>No user-friendly format to view Protocol Buffers</a:t>
            </a:r>
          </a:p>
          <a:p>
            <a:pPr lvl="2"/>
            <a:r>
              <a:rPr lang="en-US" dirty="0" smtClean="0"/>
              <a:t>Need to add print statements in code to view proto messages</a:t>
            </a:r>
          </a:p>
          <a:p>
            <a:r>
              <a:rPr lang="en-US" dirty="0" smtClean="0"/>
              <a:t>This can impact software development performance</a:t>
            </a:r>
          </a:p>
          <a:p>
            <a:pPr lvl="1"/>
            <a:r>
              <a:rPr lang="en-US" dirty="0" smtClean="0"/>
              <a:t>Analysts don’t have access to tools </a:t>
            </a:r>
            <a:r>
              <a:rPr lang="en-US" smtClean="0"/>
              <a:t>that change </a:t>
            </a:r>
            <a:r>
              <a:rPr lang="en-US" dirty="0" smtClean="0"/>
              <a:t>proto messages to fit their needs</a:t>
            </a:r>
          </a:p>
          <a:p>
            <a:pPr lvl="1"/>
            <a:r>
              <a:rPr lang="en-US" dirty="0" smtClean="0"/>
              <a:t>Tester require software development aid to create proper proto messages for integration.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tool, known as the </a:t>
            </a:r>
            <a:r>
              <a:rPr lang="en-US" dirty="0" err="1" smtClean="0"/>
              <a:t>ProtoDebugger</a:t>
            </a:r>
            <a:r>
              <a:rPr lang="en-US" dirty="0" smtClean="0"/>
              <a:t>, that reads in compiled Protocol Buffers and display a UI format based on it</a:t>
            </a:r>
          </a:p>
          <a:p>
            <a:r>
              <a:rPr lang="en-US" dirty="0" err="1" smtClean="0"/>
              <a:t>ProtoDebugger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/>
              <a:t>User can input data into the </a:t>
            </a:r>
            <a:r>
              <a:rPr lang="en-US" dirty="0" err="1" smtClean="0"/>
              <a:t>ProtoDebugger</a:t>
            </a:r>
            <a:r>
              <a:rPr lang="en-US" dirty="0" smtClean="0"/>
              <a:t> as long as it meets protocol buffer criteria.</a:t>
            </a:r>
          </a:p>
          <a:p>
            <a:pPr lvl="1"/>
            <a:r>
              <a:rPr lang="en-US" dirty="0" smtClean="0"/>
              <a:t>Ability to print the protocol buffer onto a file or display on the screen</a:t>
            </a:r>
          </a:p>
          <a:p>
            <a:pPr lvl="1"/>
            <a:r>
              <a:rPr lang="en-US" dirty="0" smtClean="0"/>
              <a:t>Java based GUI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5257800" cy="440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889207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52600"/>
            <a:ext cx="8915400" cy="443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1143</TotalTime>
  <Words>390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Google Protocol Buffers and the ProtoDebugger</vt:lpstr>
      <vt:lpstr>Topics</vt:lpstr>
      <vt:lpstr>What are Protocol Buffers?</vt:lpstr>
      <vt:lpstr>How to use Protocol Buffers</vt:lpstr>
      <vt:lpstr>Problem Diagnosis</vt:lpstr>
      <vt:lpstr>Proposed Solution</vt:lpstr>
      <vt:lpstr>ProtoDebugger Design</vt:lpstr>
      <vt:lpstr>ProtoDebugger GUI: ScreenShots</vt:lpstr>
      <vt:lpstr>ProtoDebugger GUI: ScreenShots</vt:lpstr>
      <vt:lpstr>Lessons Learned And Future Enhancements</vt:lpstr>
      <vt:lpstr>References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Protocol Buffers and the ProtoDebugger</dc:title>
  <dc:creator>AlphaBlue</dc:creator>
  <cp:lastModifiedBy>AlphaBlue</cp:lastModifiedBy>
  <cp:revision>64</cp:revision>
  <dcterms:created xsi:type="dcterms:W3CDTF">2012-10-22T23:59:23Z</dcterms:created>
  <dcterms:modified xsi:type="dcterms:W3CDTF">2012-11-14T06:00:39Z</dcterms:modified>
</cp:coreProperties>
</file>