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4955-969F-C44F-AD77-31ADF1D9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DA747-B616-5C40-9D3F-8CEC72D7B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46A1-38C0-D645-9197-18F7866D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ED14-A4CD-6646-8D6D-C0E72FCD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AF44-80AF-3D4C-8BD9-34CDD080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8DA8-429C-1C4A-AF17-246623C1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E53AF-EAC5-3E4E-B7E8-7EDE8DEE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13A2-2505-3643-95DC-599A536F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BAC5-369A-DD4E-B113-0CC4B4D2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C78F-EA01-F64F-9A07-74BA4E1D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200A9-DFEB-7849-957C-A56090AB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20ED0-CA46-5E49-B231-2517A3308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F9F-982A-CA47-ADE2-FCDD7C64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E9EB-BFD8-0D40-B3F8-DFE416B7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7599-124C-6A49-87F3-77660E2C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7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A444-12FB-EE45-AB23-CB3F665D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FA91-0987-9644-B91E-212DA8F9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2B6E-4727-B845-8991-3E826B28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6D90-7021-2A4B-B189-AF0D01AA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8ECC-F5DC-4B48-B3ED-FB5CF4FC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F7BE-5486-C346-AEA8-A4F8BADD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F7797-7524-E740-B181-822F0984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62F5F-D300-F241-BA7D-59081E14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A5C2-78B3-9A45-9E3C-0ADF51A4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AFA9-7BB0-B642-809E-384CF413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1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BD2D-0BEE-0D4C-9B14-EDAD55F7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8F93-C274-894D-A3FE-B9B2A23B9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FECD4-2863-D740-A74D-4854E829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A9F9A-EF94-C347-BF86-2C290460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E7041-E6F8-7140-9159-C2BB7CA1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208E-D0ED-2D4B-B1BD-EADA44E3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6158-C7DD-384F-81F5-7DCA03A2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C85B6-2DE8-8645-BE11-98083B29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2F6FB-9CB6-6F4B-8296-04419E63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B63C7-AC39-4549-800F-F65E714CE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F7DAC-E6CE-8343-8BBF-69209280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2AF53-5AB0-0148-9606-904FF119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A4F33-2D8D-EF4F-B648-EAF5B082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79616-F0ED-594D-8D7E-ABC7B8D4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6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07C2-5715-3245-9EA2-953E8C03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BD8E0-8927-9F4E-8E8C-211CA7F5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AA483-4723-114D-A7D1-036EC768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B8AD-728D-824B-BE5D-E0977FA3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4B6D-0630-4D4D-9B51-DE6FCEA1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E3738-18D5-C440-ACA4-A34C357D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62C17-BD1E-C343-9EAD-3D84C9F7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D197-64E7-A148-82B6-7CAFE7A3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D566-8608-3E4E-A91D-B0B150F4E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094DA-C235-F24C-B456-2394EE4E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511DA-EA02-8149-A69A-6A66ABA2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CF151-51C4-5C45-A125-3EDDA2AE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12E8-3B01-374B-9CC3-D6B7625C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9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1DAB-4A27-9842-B7E6-A4E9360A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7E143-E9BC-D041-95D4-511DAC06A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27BA1-7087-ED47-8E78-B22E26D54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E5216-4A55-D84B-AECA-B69BD307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024B9-B611-3946-B50D-E2B41CE9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93068-8595-6047-85C2-5B795DEE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FFD03-27F1-2A44-8725-FD399350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F5795-E325-9741-9730-97538190B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4990-8E51-B743-A943-D01281A46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1454-6FDA-7440-8FD6-172C548CBA5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55D3-4EF5-0C4F-A282-8BACDD66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32C92-C95B-8E4F-958F-70EF73362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AD0B8-CE1A-D24F-BF73-BD2B088E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9A02-662E-D64E-9B3E-6B4245FE1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948FE-B331-0D44-98AA-EBD62C469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Dolores Chu</dc:creator>
  <cp:lastModifiedBy>Dolores Chu</cp:lastModifiedBy>
  <cp:revision>1</cp:revision>
  <dcterms:created xsi:type="dcterms:W3CDTF">2019-11-29T20:01:09Z</dcterms:created>
  <dcterms:modified xsi:type="dcterms:W3CDTF">2019-11-29T20:01:36Z</dcterms:modified>
</cp:coreProperties>
</file>