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6A2F-652B-4550-9B99-3E5D74599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311DB-6560-4741-83DA-055055826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04CB9-8FDF-4E82-AE96-9B656F8C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E064-FB5A-4EA3-B8C8-CB9EB779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2109-717D-4C13-B7EF-04FAE017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592F-737C-4C48-8653-45AE2DBF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052FB-75AB-4B61-BFD7-307DCB20E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D95DF-BB5C-462C-A379-A832F388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0CCDC-D4FA-4E4D-9418-A244BAB2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B1492-0974-4D8E-BE44-A19E92D7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0BFDA-DF0C-4614-9341-E862A89C5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BB375-A7BA-40AF-BFD7-58C67D2F9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92DA0-68BA-41A0-BE1B-ACC73661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9A6C2-2DC3-41AD-BA4F-B4CDB190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BE226-4E30-4E6A-A4AB-41AF49E2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6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BA75-D34E-4051-BACD-0B2DB482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FF79C-E128-4DC5-A926-137EA704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4058D-FEBD-4A40-B89A-F53DFE3A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FD140-F53B-4F48-A8C2-9972E727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2556B-3634-4CC9-B1EA-38E36459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9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6BEB-0470-4C5C-817C-005FC58A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4A454-3985-48A1-88EE-56A42653A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1D0C1-1521-4062-893C-0B9FF2B9F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48D7D-3F3D-40F4-80BF-6EC605E8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E48FA-669C-4091-93E2-BF8EF2BC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8EF4-B8F1-4E3A-9293-DDEB86EF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208D-DBF4-40E9-81E9-6003A69F2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CC3D3-B54B-47DB-8D86-52FCCC7D0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4E586-955E-48A6-AC97-2211F045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68BBF-9E62-4AC8-A481-DAB7F9D2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A064A-41BB-4141-8ACB-704BB8A4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2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D386-2834-49D9-8ACB-9D40403B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A6DB2-9AAB-478F-BC6B-2ED3CF7B0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5DD00-1A2A-4B29-A917-B3FB55CC2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A6017-C5BE-4CEC-B19B-AD30FCFC0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CCCF7-76DB-40DF-B079-1925A8E06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67157-EC43-42FA-BDBF-99875F0B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FBE2C-E336-488D-AD1C-A98ADD8B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259AE-D63E-40D6-9557-B321FB85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3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25A7-E5C5-4B6E-9876-DCF15C28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D4E47-964C-448E-BCE9-57EA43A4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878EA-6084-466D-A649-0D1BC99B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FF942-ED30-4087-8D58-F2CC37F2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5B6A5-91B1-4D5C-A81F-E8E25CEC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0B15A-F3D2-4800-8DA3-A7061359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82F1F-8FEE-44D1-92D1-13E80EA6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7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52C5-E154-44BB-8D50-78BAC5FC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4D053-25EF-406F-ABBD-DC00FD185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F4AA5-B56B-450B-8EDA-2447E0569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748CC-1E47-4C3D-9817-BB87211D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4D8A9-5804-49F3-8804-CF17BC722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C40B8-C81D-49F7-923B-176F8A7C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6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EBE4-3B50-4DEB-B7D9-3C63E4CD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FD374-A9F2-40D4-A4EB-ADFF089DB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B2BF6-233C-4B43-B458-B63FF57D5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2FEC0-42AE-466A-BE35-ABD3243D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343BB-C309-48E9-BF2B-03B0B840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328AB-872F-45C9-9E42-18A0AAAD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2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C50C3-85A4-409C-886E-1E74B256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DBC4-06A1-4DF8-BB9A-4E76BB94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16E78-53EF-4B6A-A0BA-A4C45B1DF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B512-396E-4CD7-9AC9-824EC4A691E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2D1EB-E446-4935-8852-B8CFFA329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99B8E-1899-4210-A6E9-FD6E2686E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FCEB3F-15B1-4BF5-BA36-7E7BB2C39404}"/>
              </a:ext>
            </a:extLst>
          </p:cNvPr>
          <p:cNvSpPr txBox="1"/>
          <p:nvPr/>
        </p:nvSpPr>
        <p:spPr>
          <a:xfrm>
            <a:off x="2027583" y="980661"/>
            <a:ext cx="8428382" cy="31700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20000" b="1" dirty="0" err="1">
                <a:solidFill>
                  <a:schemeClr val="bg1"/>
                </a:solidFill>
                <a:latin typeface="Fraulein Revival" panose="02000500000000000000" pitchFamily="2" charset="0"/>
              </a:rPr>
              <a:t>E</a:t>
            </a:r>
            <a:r>
              <a:rPr lang="es-ES" sz="20000" b="1" dirty="0" err="1">
                <a:solidFill>
                  <a:schemeClr val="bg1"/>
                </a:solidFill>
                <a:latin typeface="Verdana Pro Black" panose="020B0604020202020204" pitchFamily="34" charset="0"/>
              </a:rPr>
              <a:t>ire</a:t>
            </a:r>
            <a:r>
              <a:rPr lang="es-ES" sz="20000" b="1" dirty="0" err="1">
                <a:solidFill>
                  <a:schemeClr val="bg1"/>
                </a:solidFill>
                <a:latin typeface="Fraulein Revival" panose="02000500000000000000" pitchFamily="2" charset="0"/>
              </a:rPr>
              <a:t>Pop</a:t>
            </a:r>
            <a:r>
              <a:rPr lang="es-ES" sz="20000" b="1" dirty="0">
                <a:solidFill>
                  <a:schemeClr val="bg1"/>
                </a:solidFill>
                <a:latin typeface="Fraulein Revival" panose="02000500000000000000" pitchFamily="2" charset="0"/>
              </a:rPr>
              <a:t> </a:t>
            </a:r>
            <a:endParaRPr lang="en-US" sz="20000" b="1" dirty="0">
              <a:solidFill>
                <a:schemeClr val="bg1"/>
              </a:solidFill>
              <a:latin typeface="Fraulein Revival" panose="02000500000000000000" pitchFamily="2" charset="0"/>
            </a:endParaRPr>
          </a:p>
        </p:txBody>
      </p:sp>
      <p:pic>
        <p:nvPicPr>
          <p:cNvPr id="1026" name="Picture 2" descr="Free Clipart: Dark Green Shamrock | Scout">
            <a:extLst>
              <a:ext uri="{FF2B5EF4-FFF2-40B4-BE49-F238E27FC236}">
                <a16:creationId xmlns:a16="http://schemas.microsoft.com/office/drawing/2014/main" id="{D9108C1C-5021-4FDE-8984-D54466FBC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17">
            <a:off x="2590800" y="2726575"/>
            <a:ext cx="1412342" cy="12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79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59497C-3155-44F9-A8A0-CA92AB3AD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0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6CDB6A-4F7E-496D-B082-16837B91E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463" y="758952"/>
            <a:ext cx="9448800" cy="534009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98BB051-1CDF-4E07-A618-1A4D1F965CE6}"/>
              </a:ext>
            </a:extLst>
          </p:cNvPr>
          <p:cNvGrpSpPr/>
          <p:nvPr/>
        </p:nvGrpSpPr>
        <p:grpSpPr>
          <a:xfrm>
            <a:off x="478302" y="980661"/>
            <a:ext cx="9977663" cy="3170099"/>
            <a:chOff x="478302" y="980661"/>
            <a:chExt cx="9977663" cy="31700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2FDEAE-7605-4ABB-835D-C31B42994487}"/>
                </a:ext>
              </a:extLst>
            </p:cNvPr>
            <p:cNvSpPr txBox="1"/>
            <p:nvPr/>
          </p:nvSpPr>
          <p:spPr>
            <a:xfrm>
              <a:off x="478302" y="980661"/>
              <a:ext cx="9977663" cy="3170099"/>
            </a:xfrm>
            <a:prstGeom prst="rect">
              <a:avLst/>
            </a:prstGeom>
            <a:solidFill>
              <a:srgbClr val="A9D18E"/>
            </a:solidFill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0" b="1" dirty="0" err="1">
                  <a:solidFill>
                    <a:schemeClr val="bg1"/>
                  </a:solidFill>
                  <a:latin typeface="Fraulein Revival" panose="02000500000000000000" pitchFamily="2" charset="0"/>
                </a:rPr>
                <a:t>EirePop</a:t>
              </a:r>
              <a:r>
                <a:rPr lang="es-ES" sz="20000" b="1" dirty="0">
                  <a:solidFill>
                    <a:schemeClr val="bg1"/>
                  </a:solidFill>
                  <a:latin typeface="Fraulein Revival" panose="02000500000000000000" pitchFamily="2" charset="0"/>
                </a:rPr>
                <a:t> </a:t>
              </a:r>
              <a:endParaRPr lang="en-US" sz="20000" b="1" dirty="0">
                <a:solidFill>
                  <a:schemeClr val="bg1"/>
                </a:solidFill>
                <a:latin typeface="Fraulein Revival" panose="02000500000000000000" pitchFamily="2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2EAFAF7-5EDE-4107-A34A-E320B2FEFCC0}"/>
                </a:ext>
              </a:extLst>
            </p:cNvPr>
            <p:cNvSpPr/>
            <p:nvPr/>
          </p:nvSpPr>
          <p:spPr>
            <a:xfrm>
              <a:off x="2110154" y="1433261"/>
              <a:ext cx="7118251" cy="2264897"/>
            </a:xfrm>
            <a:prstGeom prst="roundRect">
              <a:avLst>
                <a:gd name="adj" fmla="val 50000"/>
              </a:avLst>
            </a:pr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Free Clipart: Dark Green Shamrock | Scout">
              <a:extLst>
                <a:ext uri="{FF2B5EF4-FFF2-40B4-BE49-F238E27FC236}">
                  <a16:creationId xmlns:a16="http://schemas.microsoft.com/office/drawing/2014/main" id="{1ADFD7C4-A96F-4500-BFD5-B0CA6E9101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encilGrayscale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29117">
              <a:off x="1817077" y="2726575"/>
              <a:ext cx="1412342" cy="12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C82A591-D6A4-45C0-9908-7F98A00E308C}"/>
                </a:ext>
              </a:extLst>
            </p:cNvPr>
            <p:cNvSpPr/>
            <p:nvPr/>
          </p:nvSpPr>
          <p:spPr>
            <a:xfrm>
              <a:off x="1237957" y="1083211"/>
              <a:ext cx="9218007" cy="2940149"/>
            </a:xfrm>
            <a:prstGeom prst="roundRect">
              <a:avLst>
                <a:gd name="adj" fmla="val 50000"/>
              </a:avLst>
            </a:pr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2ACCD0C-2622-4DD3-ACAE-E67556AB795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200"/>
              </a:clrFrom>
              <a:clrTo>
                <a:srgbClr val="FFF2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068" y="4858508"/>
            <a:ext cx="5908431" cy="183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8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ins">
            <a:extLst>
              <a:ext uri="{FF2B5EF4-FFF2-40B4-BE49-F238E27FC236}">
                <a16:creationId xmlns:a16="http://schemas.microsoft.com/office/drawing/2014/main" id="{81C3453D-633A-4316-A0F9-11902008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669" y="2096616"/>
            <a:ext cx="914400" cy="914400"/>
          </a:xfrm>
          <a:prstGeom prst="rect">
            <a:avLst/>
          </a:prstGeom>
        </p:spPr>
      </p:pic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9CB968A0-B98C-4F6E-8066-E728D8C53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0592" y="1753717"/>
            <a:ext cx="914400" cy="914400"/>
          </a:xfrm>
          <a:prstGeom prst="rect">
            <a:avLst/>
          </a:prstGeom>
        </p:spPr>
      </p:pic>
      <p:pic>
        <p:nvPicPr>
          <p:cNvPr id="9" name="Graphic 8" descr="Shopping cart">
            <a:extLst>
              <a:ext uri="{FF2B5EF4-FFF2-40B4-BE49-F238E27FC236}">
                <a16:creationId xmlns:a16="http://schemas.microsoft.com/office/drawing/2014/main" id="{A196C5C7-E63C-4217-B665-F71420CC3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1312" y="563236"/>
            <a:ext cx="914400" cy="914400"/>
          </a:xfrm>
          <a:prstGeom prst="rect">
            <a:avLst/>
          </a:prstGeom>
        </p:spPr>
      </p:pic>
      <p:pic>
        <p:nvPicPr>
          <p:cNvPr id="11" name="Graphic 10" descr="Piggy Bank">
            <a:extLst>
              <a:ext uri="{FF2B5EF4-FFF2-40B4-BE49-F238E27FC236}">
                <a16:creationId xmlns:a16="http://schemas.microsoft.com/office/drawing/2014/main" id="{F6C88CBC-E89D-4EB5-971A-9A1B75FFD2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78182" y="774256"/>
            <a:ext cx="1529858" cy="1529858"/>
          </a:xfrm>
          <a:prstGeom prst="rect">
            <a:avLst/>
          </a:prstGeom>
        </p:spPr>
      </p:pic>
      <p:pic>
        <p:nvPicPr>
          <p:cNvPr id="13" name="Graphic 12" descr="Shopping basket">
            <a:extLst>
              <a:ext uri="{FF2B5EF4-FFF2-40B4-BE49-F238E27FC236}">
                <a16:creationId xmlns:a16="http://schemas.microsoft.com/office/drawing/2014/main" id="{AF5FB81F-CD3B-45F3-BF92-68D40474BB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66195" y="978319"/>
            <a:ext cx="2235534" cy="2235534"/>
          </a:xfrm>
          <a:prstGeom prst="rect">
            <a:avLst/>
          </a:prstGeom>
        </p:spPr>
      </p:pic>
      <p:pic>
        <p:nvPicPr>
          <p:cNvPr id="3" name="Graphic 2" descr="Call center">
            <a:extLst>
              <a:ext uri="{FF2B5EF4-FFF2-40B4-BE49-F238E27FC236}">
                <a16:creationId xmlns:a16="http://schemas.microsoft.com/office/drawing/2014/main" id="{EF642C4D-5B6A-4FBA-99BA-3CA7BCC246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60469" y="4009695"/>
            <a:ext cx="914400" cy="914400"/>
          </a:xfrm>
          <a:prstGeom prst="rect">
            <a:avLst/>
          </a:prstGeom>
        </p:spPr>
      </p:pic>
      <p:pic>
        <p:nvPicPr>
          <p:cNvPr id="6" name="Graphic 5" descr="Children">
            <a:extLst>
              <a:ext uri="{FF2B5EF4-FFF2-40B4-BE49-F238E27FC236}">
                <a16:creationId xmlns:a16="http://schemas.microsoft.com/office/drawing/2014/main" id="{B04DFEF8-BCA1-471D-B3C5-4A3FF3340E2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5900" t="22444" r="4564" b="24478"/>
          <a:stretch/>
        </p:blipFill>
        <p:spPr>
          <a:xfrm>
            <a:off x="4819649" y="4105275"/>
            <a:ext cx="1214439" cy="719943"/>
          </a:xfrm>
          <a:prstGeom prst="rect">
            <a:avLst/>
          </a:prstGeom>
        </p:spPr>
      </p:pic>
      <p:pic>
        <p:nvPicPr>
          <p:cNvPr id="10" name="Graphic 9" descr="Receiver">
            <a:extLst>
              <a:ext uri="{FF2B5EF4-FFF2-40B4-BE49-F238E27FC236}">
                <a16:creationId xmlns:a16="http://schemas.microsoft.com/office/drawing/2014/main" id="{57568917-4536-458B-92F3-641177AAC2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68538" y="4105276"/>
            <a:ext cx="695362" cy="695362"/>
          </a:xfrm>
          <a:prstGeom prst="rect">
            <a:avLst/>
          </a:prstGeom>
        </p:spPr>
      </p:pic>
      <p:pic>
        <p:nvPicPr>
          <p:cNvPr id="4" name="Graphic 3" descr="Magnifying glass">
            <a:extLst>
              <a:ext uri="{FF2B5EF4-FFF2-40B4-BE49-F238E27FC236}">
                <a16:creationId xmlns:a16="http://schemas.microsoft.com/office/drawing/2014/main" id="{0B1A14A7-3D10-478A-B926-FDC0C0F8C7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732499" y="35613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4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D62091-E0C0-4F2E-823B-25CC68463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86" t="9449" r="5762" b="10899"/>
          <a:stretch/>
        </p:blipFill>
        <p:spPr>
          <a:xfrm>
            <a:off x="0" y="503583"/>
            <a:ext cx="9315702" cy="635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ale is growing 24x faster than retail">
            <a:extLst>
              <a:ext uri="{FF2B5EF4-FFF2-40B4-BE49-F238E27FC236}">
                <a16:creationId xmlns:a16="http://schemas.microsoft.com/office/drawing/2014/main" id="{BCE21699-A8F5-4AA1-890E-A276E457B2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37625"/>
            <a:ext cx="7299960" cy="5255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02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D096E5-80DB-4E62-9EF0-66A373889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77" t="5606" r="9308" b="8904"/>
          <a:stretch/>
        </p:blipFill>
        <p:spPr>
          <a:xfrm>
            <a:off x="3315816" y="611945"/>
            <a:ext cx="7811729" cy="62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4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5757</TotalTime>
  <Words>2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Fraulein Revival</vt:lpstr>
      <vt:lpstr>Verdana Pro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Dolores</dc:creator>
  <cp:lastModifiedBy>Dolores</cp:lastModifiedBy>
  <cp:revision>22</cp:revision>
  <dcterms:created xsi:type="dcterms:W3CDTF">2018-11-12T17:16:16Z</dcterms:created>
  <dcterms:modified xsi:type="dcterms:W3CDTF">2018-12-02T13:55:07Z</dcterms:modified>
</cp:coreProperties>
</file>